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data71.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quickStyle75.xml" ContentType="application/vnd.openxmlformats-officedocument.drawingml.diagramStyle+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86.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layout64.xml" ContentType="application/vnd.openxmlformats-officedocument.drawingml.diagramLayout+xml"/>
  <Override PartName="/ppt/diagrams/quickStyle31.xml" ContentType="application/vnd.openxmlformats-officedocument.drawingml.diagramStyle+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data87.xml" ContentType="application/vnd.openxmlformats-officedocument.drawingml.diagramData+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layout83.xml" ContentType="application/vnd.openxmlformats-officedocument.drawingml.diagramLayout+xml"/>
  <Override PartName="/ppt/diagrams/quickStyle50.xml" ContentType="application/vnd.openxmlformats-officedocument.drawingml.diagramStyl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diagrams/quickStyle77.xml" ContentType="application/vnd.openxmlformats-officedocument.drawingml.diagramStyle+xml"/>
  <Override PartName="/ppt/diagrams/quickStyle88.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layout88.xml" ContentType="application/vnd.openxmlformats-officedocument.drawingml.diagramLayout+xml"/>
  <Override PartName="/ppt/slides/slide41.xml" ContentType="application/vnd.openxmlformats-officedocument.presentationml.slide+xml"/>
  <Override PartName="/ppt/diagrams/quickStyle55.xml" ContentType="application/vnd.openxmlformats-officedocument.drawingml.diagramStyle+xml"/>
  <Override PartName="/ppt/diagrams/layout77.xml" ContentType="application/vnd.openxmlformats-officedocument.drawingml.diagramLayout+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layout66.xml" ContentType="application/vnd.openxmlformats-officedocument.drawingml.diagramLayout+xml"/>
  <Override PartName="/ppt/diagrams/quickStyle80.xml" ContentType="application/vnd.openxmlformats-officedocument.drawingml.diagramStyle+xml"/>
  <Override PartName="/ppt/diagrams/colors87.xml" ContentType="application/vnd.openxmlformats-officedocument.drawingml.diagramColors+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78.xml" ContentType="application/vnd.openxmlformats-officedocument.drawingml.diagramData+xml"/>
  <Override PartName="/ppt/diagrams/data89.xml" ContentType="application/vnd.openxmlformats-officedocument.drawingml.diagramData+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diagrams/colors65.xml" ContentType="application/vnd.openxmlformats-officedocument.drawingml.diagramColors+xml"/>
  <Override PartName="/ppt/diagrams/data67.xml" ContentType="application/vnd.openxmlformats-officedocument.drawingml.diagramData+xml"/>
  <Override PartName="/ppt/diagrams/layout80.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diagrams/data81.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quickStyle85.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quickStyle74.xml" ContentType="application/vnd.openxmlformats-officedocument.drawingml.diagramStyle+xml"/>
  <Override PartName="/ppt/diagrams/layout85.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colors48.xml" ContentType="application/vnd.openxmlformats-officedocument.drawingml.diagramColors+xml"/>
  <Override PartName="/ppt/diagrams/layout63.xml" ContentType="application/vnd.openxmlformats-officedocument.drawingml.diagramLayout+xml"/>
  <Override PartName="/ppt/diagrams/colors84.xml" ContentType="application/vnd.openxmlformats-officedocument.drawingml.diagramColors+xml"/>
  <Override PartName="/ppt/slides/slide98.xml" ContentType="application/vnd.openxmlformats-officedocument.presentationml.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diagrams/data64.xml" ContentType="application/vnd.openxmlformats-officedocument.drawingml.diagramData+xml"/>
  <Override PartName="/ppt/diagrams/quickStyle79.xml" ContentType="application/vnd.openxmlformats-officedocument.drawingml.diagramStyl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diagrams/quickStyle68.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layout79.xml" ContentType="application/vnd.openxmlformats-officedocument.drawingml.diagramLayout+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diagrams/layout68.xml" ContentType="application/vnd.openxmlformats-officedocument.drawingml.diagramLayout+xml"/>
  <Override PartName="/ppt/diagrams/quickStyle82.xml" ContentType="application/vnd.openxmlformats-officedocument.drawingml.diagramStyle+xml"/>
  <Override PartName="/ppt/diagrams/colors89.xml" ContentType="application/vnd.openxmlformats-officedocument.drawingml.diagramColors+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quickStyle71.xml" ContentType="application/vnd.openxmlformats-officedocument.drawingml.diagramStyle+xml"/>
  <Override PartName="/ppt/diagrams/colors78.xml" ContentType="application/vnd.openxmlformats-officedocument.drawingml.diagramColors+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colors67.xml" ContentType="application/vnd.openxmlformats-officedocument.drawingml.diagramColors+xml"/>
  <Override PartName="/ppt/diagrams/data69.xml" ContentType="application/vnd.openxmlformats-officedocument.drawingml.diagramData+xml"/>
  <Override PartName="/ppt/diagrams/layout82.xml" ContentType="application/vnd.openxmlformats-officedocument.drawingml.diagramLayout+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layout7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diagrams/colors70.xml" ContentType="application/vnd.openxmlformats-officedocument.drawingml.diagramColors+xml"/>
  <Override PartName="/ppt/diagrams/data72.xml" ContentType="application/vnd.openxmlformats-officedocument.drawingml.diagramData+xml"/>
  <Override PartName="/ppt/diagrams/data83.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quickStyle76.xml" ContentType="application/vnd.openxmlformats-officedocument.drawingml.diagramStyle+xml"/>
  <Override PartName="/ppt/diagrams/layout87.xml" ContentType="application/vnd.openxmlformats-officedocument.drawingml.diagramLayout+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65.xml" ContentType="application/vnd.openxmlformats-officedocument.drawingml.diagramLayout+xml"/>
  <Default Extension="gif" ContentType="image/gif"/>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diagrams/colors75.xml" ContentType="application/vnd.openxmlformats-officedocument.drawingml.diagramColors+xml"/>
  <Override PartName="/ppt/diagrams/colors86.xml" ContentType="application/vnd.openxmlformats-officedocument.drawingml.diagramColors+xml"/>
  <Override PartName="/ppt/diagrams/data88.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Override PartName="/ppt/diagrams/quickStyle84.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diagrams/quickStyle73.xml" ContentType="application/vnd.openxmlformats-officedocument.drawingml.diagramStyle+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colors69.xml" ContentType="application/vnd.openxmlformats-officedocument.drawingml.diagramColors+xml"/>
  <Override PartName="/ppt/diagrams/layout84.xml" ContentType="application/vnd.openxmlformats-officedocument.drawingml.diagramLayout+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layout73.xml" ContentType="application/vnd.openxmlformats-officedocument.drawingml.diagramLayout+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diagrams/colors72.xml" ContentType="application/vnd.openxmlformats-officedocument.drawingml.diagramColors+xml"/>
  <Override PartName="/ppt/diagrams/data74.xml" ContentType="application/vnd.openxmlformats-officedocument.drawingml.diagramData+xml"/>
  <Override PartName="/ppt/diagrams/data85.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quickStyle78.xml" ContentType="application/vnd.openxmlformats-officedocument.drawingml.diagramStyl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quickStyle67.xml" ContentType="application/vnd.openxmlformats-officedocument.drawingml.diagramStyle+xml"/>
  <Override PartName="/ppt/diagrams/layout78.xml" ContentType="application/vnd.openxmlformats-officedocument.drawingml.diagramLayout+xml"/>
  <Override PartName="/ppt/diagrams/layout89.xml" ContentType="application/vnd.openxmlformats-officedocument.drawingml.diagramLayout+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layout67.xml" ContentType="application/vnd.openxmlformats-officedocument.drawingml.diagramLayout+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diagrams/colors77.xml" ContentType="application/vnd.openxmlformats-officedocument.drawingml.diagramColors+xml"/>
  <Override PartName="/ppt/diagrams/quickStyle81.xml" ContentType="application/vnd.openxmlformats-officedocument.drawingml.diagramStyle+xml"/>
  <Override PartName="/ppt/diagrams/colors88.xml" ContentType="application/vnd.openxmlformats-officedocument.drawingml.diagramColors+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diagrams/data79.xml" ContentType="application/vnd.openxmlformats-officedocument.drawingml.diagramData+xml"/>
  <Override PartName="/ppt/diagrams/layout81.xml" ContentType="application/vnd.openxmlformats-officedocument.drawingml.diagramLayout+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tableStyles.xml" ContentType="application/vnd.openxmlformats-officedocument.presentationml.tableStyles+xml"/>
  <Override PartName="/ppt/diagrams/layout28.xml" ContentType="application/vnd.openxmlformats-officedocument.drawingml.diagramLayout+xml"/>
  <Override PartName="/ppt/diagrams/layout75.xml" ContentType="application/vnd.openxmlformats-officedocument.drawingml.diagramLayout+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colors85.xml" ContentType="application/vnd.openxmlformats-officedocument.drawingml.diagramColors+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ata76.xml" ContentType="application/vnd.openxmlformats-officedocument.drawingml.diagramData+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colors79.xml" ContentType="application/vnd.openxmlformats-officedocument.drawingml.diagramColors+xml"/>
  <Override PartName="/ppt/diagrams/quickStyle83.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colors82.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1"/>
  </p:notesMasterIdLst>
  <p:handoutMasterIdLst>
    <p:handoutMasterId r:id="rId102"/>
  </p:handoutMasterIdLst>
  <p:sldIdLst>
    <p:sldId id="257" r:id="rId2"/>
    <p:sldId id="564" r:id="rId3"/>
    <p:sldId id="258" r:id="rId4"/>
    <p:sldId id="259" r:id="rId5"/>
    <p:sldId id="260" r:id="rId6"/>
    <p:sldId id="480" r:id="rId7"/>
    <p:sldId id="555" r:id="rId8"/>
    <p:sldId id="522" r:id="rId9"/>
    <p:sldId id="524" r:id="rId10"/>
    <p:sldId id="543" r:id="rId11"/>
    <p:sldId id="556" r:id="rId12"/>
    <p:sldId id="502" r:id="rId13"/>
    <p:sldId id="503" r:id="rId14"/>
    <p:sldId id="504" r:id="rId15"/>
    <p:sldId id="505" r:id="rId16"/>
    <p:sldId id="506" r:id="rId17"/>
    <p:sldId id="507" r:id="rId18"/>
    <p:sldId id="557" r:id="rId19"/>
    <p:sldId id="509" r:id="rId20"/>
    <p:sldId id="510" r:id="rId21"/>
    <p:sldId id="511" r:id="rId22"/>
    <p:sldId id="512" r:id="rId23"/>
    <p:sldId id="513" r:id="rId24"/>
    <p:sldId id="515" r:id="rId25"/>
    <p:sldId id="542" r:id="rId26"/>
    <p:sldId id="516" r:id="rId27"/>
    <p:sldId id="517" r:id="rId28"/>
    <p:sldId id="518" r:id="rId29"/>
    <p:sldId id="519" r:id="rId30"/>
    <p:sldId id="387" r:id="rId31"/>
    <p:sldId id="520" r:id="rId32"/>
    <p:sldId id="521" r:id="rId33"/>
    <p:sldId id="523" r:id="rId34"/>
    <p:sldId id="563" r:id="rId35"/>
    <p:sldId id="558" r:id="rId36"/>
    <p:sldId id="470" r:id="rId37"/>
    <p:sldId id="471" r:id="rId38"/>
    <p:sldId id="472" r:id="rId39"/>
    <p:sldId id="546" r:id="rId40"/>
    <p:sldId id="525" r:id="rId41"/>
    <p:sldId id="526" r:id="rId42"/>
    <p:sldId id="383" r:id="rId43"/>
    <p:sldId id="385" r:id="rId44"/>
    <p:sldId id="390" r:id="rId45"/>
    <p:sldId id="391" r:id="rId46"/>
    <p:sldId id="559" r:id="rId47"/>
    <p:sldId id="527" r:id="rId48"/>
    <p:sldId id="528" r:id="rId49"/>
    <p:sldId id="529" r:id="rId50"/>
    <p:sldId id="530" r:id="rId51"/>
    <p:sldId id="531" r:id="rId52"/>
    <p:sldId id="532" r:id="rId53"/>
    <p:sldId id="533" r:id="rId54"/>
    <p:sldId id="534" r:id="rId55"/>
    <p:sldId id="535" r:id="rId56"/>
    <p:sldId id="536" r:id="rId57"/>
    <p:sldId id="537" r:id="rId58"/>
    <p:sldId id="538" r:id="rId59"/>
    <p:sldId id="539" r:id="rId60"/>
    <p:sldId id="540" r:id="rId61"/>
    <p:sldId id="541" r:id="rId62"/>
    <p:sldId id="560" r:id="rId63"/>
    <p:sldId id="298" r:id="rId64"/>
    <p:sldId id="397" r:id="rId65"/>
    <p:sldId id="398" r:id="rId66"/>
    <p:sldId id="399" r:id="rId67"/>
    <p:sldId id="400" r:id="rId68"/>
    <p:sldId id="410" r:id="rId69"/>
    <p:sldId id="413" r:id="rId70"/>
    <p:sldId id="414" r:id="rId71"/>
    <p:sldId id="467" r:id="rId72"/>
    <p:sldId id="468" r:id="rId73"/>
    <p:sldId id="469" r:id="rId74"/>
    <p:sldId id="401" r:id="rId75"/>
    <p:sldId id="409" r:id="rId76"/>
    <p:sldId id="411" r:id="rId77"/>
    <p:sldId id="412" r:id="rId78"/>
    <p:sldId id="305" r:id="rId79"/>
    <p:sldId id="549" r:id="rId80"/>
    <p:sldId id="561" r:id="rId81"/>
    <p:sldId id="347" r:id="rId82"/>
    <p:sldId id="348" r:id="rId83"/>
    <p:sldId id="349" r:id="rId84"/>
    <p:sldId id="352" r:id="rId85"/>
    <p:sldId id="353" r:id="rId86"/>
    <p:sldId id="354" r:id="rId87"/>
    <p:sldId id="355" r:id="rId88"/>
    <p:sldId id="356" r:id="rId89"/>
    <p:sldId id="462" r:id="rId90"/>
    <p:sldId id="463" r:id="rId91"/>
    <p:sldId id="464" r:id="rId92"/>
    <p:sldId id="478" r:id="rId93"/>
    <p:sldId id="479" r:id="rId94"/>
    <p:sldId id="361" r:id="rId95"/>
    <p:sldId id="562" r:id="rId96"/>
    <p:sldId id="482" r:id="rId97"/>
    <p:sldId id="483" r:id="rId98"/>
    <p:sldId id="484" r:id="rId99"/>
    <p:sldId id="485" r:id="rId100"/>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p:scale>
          <a:sx n="66" d="100"/>
          <a:sy n="66" d="100"/>
        </p:scale>
        <p:origin x="-1494" y="-144"/>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1347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_rels/data31.xml.rels><?xml version="1.0" encoding="UTF-8" standalone="yes"?>
<Relationships xmlns="http://schemas.openxmlformats.org/package/2006/relationships"><Relationship Id="rId1" Type="http://schemas.openxmlformats.org/officeDocument/2006/relationships/hyperlink" Target="../All%20Circulars/21st%20Oct,%201994.htm" TargetMode="External"/></Relationships>
</file>

<file path=ppt/diagrams/_rels/data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r>
            <a:rPr lang="en-US" sz="1800" b="1" smtClean="0">
              <a:latin typeface="Calibri"/>
              <a:cs typeface="Calibri"/>
            </a:rPr>
            <a:t>1</a:t>
          </a:r>
          <a:br>
            <a:rPr lang="en-US" sz="1800" b="1" smtClean="0">
              <a:latin typeface="Calibri"/>
              <a:cs typeface="Calibri"/>
            </a:rPr>
          </a:br>
          <a:r>
            <a:rPr lang="en-US" sz="1800" b="1" smtClean="0">
              <a:latin typeface="Calibri"/>
              <a:cs typeface="Calibri"/>
            </a:rPr>
            <a:t>Objective of MCC</a:t>
          </a:r>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r>
            <a:rPr lang="en-US" sz="1800" b="1" smtClean="0">
              <a:latin typeface="Calibri"/>
              <a:cs typeface="Calibri"/>
            </a:rPr>
            <a:t>2</a:t>
          </a:r>
          <a:br>
            <a:rPr lang="en-US" sz="1800" b="1" smtClean="0">
              <a:latin typeface="Calibri"/>
              <a:cs typeface="Calibri"/>
            </a:rPr>
          </a:br>
          <a:r>
            <a:rPr lang="en-US" sz="1800" b="1" smtClean="0">
              <a:latin typeface="Calibri"/>
              <a:cs typeface="Calibri"/>
            </a:rPr>
            <a:t>Why MCC</a:t>
          </a:r>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r>
            <a:rPr lang="en-US" sz="1800" b="1" smtClean="0">
              <a:latin typeface="Calibri"/>
              <a:cs typeface="Calibri"/>
            </a:rPr>
            <a:t>3</a:t>
          </a:r>
          <a:br>
            <a:rPr lang="en-US" sz="1800" b="1" smtClean="0">
              <a:latin typeface="Calibri"/>
              <a:cs typeface="Calibri"/>
            </a:rPr>
          </a:br>
          <a:r>
            <a:rPr lang="en-US" sz="1800" b="1" smtClean="0">
              <a:latin typeface="Calibri"/>
              <a:cs typeface="Calibri"/>
            </a:rPr>
            <a:t>Broad Areas of Application</a:t>
          </a:r>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r>
            <a:rPr lang="en-US" sz="1800" b="1" dirty="0" smtClean="0">
              <a:latin typeface="Calibri"/>
              <a:cs typeface="Calibri"/>
            </a:rPr>
            <a:t>5</a:t>
          </a:r>
          <a:br>
            <a:rPr lang="en-US" sz="1800" b="1" dirty="0" smtClean="0">
              <a:latin typeface="Calibri"/>
              <a:cs typeface="Calibri"/>
            </a:rPr>
          </a:br>
          <a:r>
            <a:rPr lang="en-US" sz="1800" b="1" dirty="0" smtClean="0">
              <a:latin typeface="Calibri"/>
              <a:cs typeface="Calibri"/>
            </a:rPr>
            <a:t>MCC &amp; Ban on transfer of officials</a:t>
          </a:r>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r>
            <a:rPr lang="en-US" sz="1800" b="1" dirty="0" smtClean="0">
              <a:latin typeface="Calibri"/>
              <a:cs typeface="Calibri"/>
            </a:rPr>
            <a:t>6</a:t>
          </a:r>
          <a:br>
            <a:rPr lang="en-US" sz="1800" b="1" dirty="0" smtClean="0">
              <a:latin typeface="Calibri"/>
              <a:cs typeface="Calibri"/>
            </a:rPr>
          </a:br>
          <a:r>
            <a:rPr lang="en-US" sz="1800" b="1" dirty="0" smtClean="0">
              <a:latin typeface="Calibri"/>
              <a:cs typeface="Calibri"/>
            </a:rPr>
            <a:t>MCC for Ministers/Chairmen/Members of Commissions</a:t>
          </a:r>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r>
            <a:rPr lang="en-US" sz="1800" b="1" dirty="0" smtClean="0">
              <a:latin typeface="Calibri"/>
              <a:cs typeface="Calibri"/>
            </a:rPr>
            <a:t>7</a:t>
          </a:r>
          <a:br>
            <a:rPr lang="en-US" sz="1800" b="1" dirty="0" smtClean="0">
              <a:latin typeface="Calibri"/>
              <a:cs typeface="Calibri"/>
            </a:rPr>
          </a:br>
          <a:r>
            <a:rPr lang="en-US" sz="1800" b="1" dirty="0" smtClean="0">
              <a:latin typeface="Calibri"/>
              <a:cs typeface="Calibri"/>
            </a:rPr>
            <a:t>MCC for political parties/candidates</a:t>
          </a:r>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r>
            <a:rPr lang="en-US" sz="1800" b="1" dirty="0" smtClean="0">
              <a:latin typeface="Calibri"/>
              <a:cs typeface="Calibri"/>
            </a:rPr>
            <a:t>8</a:t>
          </a:r>
          <a:br>
            <a:rPr lang="en-US" sz="1800" b="1" dirty="0" smtClean="0">
              <a:latin typeface="Calibri"/>
              <a:cs typeface="Calibri"/>
            </a:rPr>
          </a:br>
          <a:r>
            <a:rPr lang="en-US" sz="1800" b="1" dirty="0" smtClean="0">
              <a:latin typeface="Calibri"/>
              <a:cs typeface="Calibri"/>
            </a:rPr>
            <a:t>MCC - Dos &amp; Don’ts for </a:t>
          </a:r>
          <a:r>
            <a:rPr lang="en-US" sz="1800" b="1" dirty="0" err="1" smtClean="0">
              <a:latin typeface="Calibri"/>
              <a:cs typeface="Calibri"/>
            </a:rPr>
            <a:t>Pol.Parties</a:t>
          </a:r>
          <a:r>
            <a:rPr lang="en-US" sz="1800" b="1" dirty="0" smtClean="0">
              <a:latin typeface="Calibri"/>
              <a:cs typeface="Calibri"/>
            </a:rPr>
            <a:t>/candidates</a:t>
          </a:r>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r>
            <a:rPr lang="en-US" sz="1800" b="1" smtClean="0">
              <a:latin typeface="Calibri"/>
              <a:cs typeface="Calibri"/>
            </a:rPr>
            <a:t>4</a:t>
          </a:r>
        </a:p>
        <a:p>
          <a:r>
            <a:rPr lang="en-US" sz="1800" b="1" smtClean="0">
              <a:latin typeface="Calibri"/>
              <a:cs typeface="Calibri"/>
            </a:rPr>
            <a:t> MCC applicable to officials</a:t>
          </a:r>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r>
            <a:rPr lang="en-US" sz="1800" b="1" smtClean="0">
              <a:latin typeface="Calibri"/>
              <a:cs typeface="Calibri"/>
            </a:rPr>
            <a:t>11</a:t>
          </a:r>
        </a:p>
        <a:p>
          <a:r>
            <a:rPr lang="en-US" sz="1800" b="1" smtClean="0">
              <a:latin typeface="Calibri"/>
              <a:cs typeface="Calibri"/>
            </a:rPr>
            <a:t>FAQ on MCC</a:t>
          </a:r>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r>
            <a:rPr lang="en-US" sz="1800" b="1" dirty="0" smtClean="0">
              <a:latin typeface="Calibri"/>
              <a:cs typeface="Calibri"/>
            </a:rPr>
            <a:t>9</a:t>
          </a:r>
          <a:br>
            <a:rPr lang="en-US" sz="1800" b="1" dirty="0" smtClean="0">
              <a:latin typeface="Calibri"/>
              <a:cs typeface="Calibri"/>
            </a:rPr>
          </a:br>
          <a:r>
            <a:rPr lang="en-US" sz="1800" b="1" dirty="0" smtClean="0">
              <a:latin typeface="Calibri"/>
              <a:cs typeface="Calibri"/>
            </a:rPr>
            <a:t>MCC for Use of Official Vehicles</a:t>
          </a:r>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r>
            <a:rPr lang="en-US" b="1" dirty="0" smtClean="0">
              <a:latin typeface="Calibri"/>
              <a:cs typeface="Calibri"/>
            </a:rPr>
            <a:t>10</a:t>
          </a:r>
        </a:p>
        <a:p>
          <a:r>
            <a:rPr lang="en-US" b="1" dirty="0" smtClean="0">
              <a:latin typeface="Calibri"/>
              <a:cs typeface="Calibri"/>
            </a:rPr>
            <a:t>MCC for State/Central </a:t>
          </a:r>
          <a:r>
            <a:rPr lang="en-US" b="1" dirty="0" err="1" smtClean="0">
              <a:latin typeface="Calibri"/>
              <a:cs typeface="Calibri"/>
            </a:rPr>
            <a:t>Govt</a:t>
          </a:r>
          <a:endParaRPr lang="en-US" b="1"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C92EC7C9-9395-4B26-BBFE-DE17F0C5F834}" srcId="{2765DA2D-FE3C-2E47-ABF8-0EFAD41664B4}" destId="{8DFB0FAE-8158-4496-A077-4EB1D8977D2F}" srcOrd="10" destOrd="0" parTransId="{7A2055DA-BAFB-41E1-B320-0FC4D1F8195D}" sibTransId="{1114FAAB-B2FF-4948-8534-A3AD2B91101E}"/>
    <dgm:cxn modelId="{6488A0DC-42B4-7446-999E-6E4246D0D820}" srcId="{2765DA2D-FE3C-2E47-ABF8-0EFAD41664B4}" destId="{2839456E-318C-9C49-BD3E-6FF66E6E394E}" srcOrd="0" destOrd="0" parTransId="{8929BB06-86B8-6B4E-A3E0-4F5DF1CED742}" sibTransId="{2A2DD7C1-1B68-8948-8D0D-02BCF694A241}"/>
    <dgm:cxn modelId="{ED27AC93-A309-8B42-A3D8-DA714502570E}" srcId="{2765DA2D-FE3C-2E47-ABF8-0EFAD41664B4}" destId="{C8BBB1C0-CB62-0741-BED7-ACB2C0A624D2}" srcOrd="7" destOrd="0" parTransId="{1C266876-A812-5F48-B770-EBA4C0F39346}" sibTransId="{95A1D13C-7A29-8240-B7E6-99259E462C4A}"/>
    <dgm:cxn modelId="{08255487-DBE0-6343-BAD9-4F1C9E34E3D9}" srcId="{2765DA2D-FE3C-2E47-ABF8-0EFAD41664B4}" destId="{2ABC2D18-745B-2742-BBF9-C2C597D94A0F}" srcOrd="8" destOrd="0" parTransId="{71232290-302F-E64F-BDDB-0371FD345E35}" sibTransId="{F94FC9DD-BCF4-7E4D-97E3-C3AEC1C3E449}"/>
    <dgm:cxn modelId="{D38B5274-237F-7347-9DEE-460C7D069E90}" srcId="{2765DA2D-FE3C-2E47-ABF8-0EFAD41664B4}" destId="{69AC860E-2222-CA4C-8F62-198747C73703}" srcOrd="1" destOrd="0" parTransId="{E3D3A545-A557-A043-9E1A-1D325A929872}" sibTransId="{F7EED5E5-DFDD-744A-8CBA-CC958074AB3A}"/>
    <dgm:cxn modelId="{75618F07-A0A3-BA42-9E4A-E1861BB0F61F}" type="presOf" srcId="{CFA34232-AFAE-C14A-86CE-BA1015178FF3}" destId="{CF98CACE-2048-164A-9AC9-7AE1CFE7D37B}" srcOrd="0" destOrd="0" presId="urn:microsoft.com/office/officeart/2005/8/layout/default#1"/>
    <dgm:cxn modelId="{61E09E1A-7136-2242-A23D-B2B4DCE84BAF}" type="presOf" srcId="{2ABC2D18-745B-2742-BBF9-C2C597D94A0F}" destId="{971FC7CB-0888-3848-8790-FD24ADEDB26C}" srcOrd="0" destOrd="0" presId="urn:microsoft.com/office/officeart/2005/8/layout/default#1"/>
    <dgm:cxn modelId="{04D1FCE6-7135-F440-80E6-EF6FA8FBF066}" type="presOf" srcId="{2839456E-318C-9C49-BD3E-6FF66E6E394E}" destId="{671F9B2C-A20F-904C-BB2F-07BA253DF0F1}" srcOrd="0" destOrd="0" presId="urn:microsoft.com/office/officeart/2005/8/layout/default#1"/>
    <dgm:cxn modelId="{2838BECA-7D18-AE4A-B162-0E3DB73BFF22}" type="presOf" srcId="{98FD7575-67F6-A442-9BAB-8D04B96099EA}" destId="{206A38FD-B9BD-404D-8F24-2F0D550EFB3A}"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92BBFF84-740E-7047-BB99-FADD7FA45D84}" srcId="{2765DA2D-FE3C-2E47-ABF8-0EFAD41664B4}" destId="{C5F1579E-D34E-5640-A6F3-57AB18976100}" srcOrd="2" destOrd="0" parTransId="{6C91CDB2-8E41-2D40-9ADC-8E0E8C832DD3}" sibTransId="{4F85830D-925D-3042-8DF0-55156FA4B4D5}"/>
    <dgm:cxn modelId="{1A998AB9-F349-E442-B553-043534489F1E}" srcId="{2765DA2D-FE3C-2E47-ABF8-0EFAD41664B4}" destId="{D75BF91F-7906-634D-8372-2306A0311EF1}" srcOrd="6" destOrd="0" parTransId="{890A0B04-1E73-6749-8D54-10775793DD1D}" sibTransId="{51BD6E22-06CA-5047-A81E-5FDCA8F5D37D}"/>
    <dgm:cxn modelId="{8FB372D9-E554-A34A-8141-7FAA29B8A4A4}" type="presOf" srcId="{69AC860E-2222-CA4C-8F62-198747C73703}" destId="{DBDE4EB0-6119-0E48-86F5-1F8940575559}" srcOrd="0" destOrd="0" presId="urn:microsoft.com/office/officeart/2005/8/layout/default#1"/>
    <dgm:cxn modelId="{B1C60A03-F62D-AE4A-9450-5494953069CF}" type="presOf" srcId="{749AECBA-93E9-374B-9499-3F7CF180D458}" destId="{BF839CF8-A261-2F4D-8CDC-D99FA5C11781}" srcOrd="0" destOrd="0" presId="urn:microsoft.com/office/officeart/2005/8/layout/default#1"/>
    <dgm:cxn modelId="{2028A0BA-EDCB-F145-A19A-B5BCB7210464}" type="presOf" srcId="{C5F1579E-D34E-5640-A6F3-57AB18976100}" destId="{8A22497D-D905-0148-A0AA-DF796CC57828}" srcOrd="0" destOrd="0" presId="urn:microsoft.com/office/officeart/2005/8/layout/default#1"/>
    <dgm:cxn modelId="{4165BA19-07B7-1B40-8DBF-A6E4C50F74D3}" type="presOf" srcId="{D75BF91F-7906-634D-8372-2306A0311EF1}" destId="{DCA33402-5CC2-B449-8445-E99B375BE8CE}" srcOrd="0" destOrd="0" presId="urn:microsoft.com/office/officeart/2005/8/layout/default#1"/>
    <dgm:cxn modelId="{AC8039E0-3CB9-8B4C-9AEF-F49DCA4F3B78}" type="presOf" srcId="{C8BBB1C0-CB62-0741-BED7-ACB2C0A624D2}" destId="{A39A6BA1-70A1-C64D-A061-C4AA5A371706}"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F1504B33-D628-DC4B-9435-2B6F2F1E43B7}" srcId="{2765DA2D-FE3C-2E47-ABF8-0EFAD41664B4}" destId="{CFA34232-AFAE-C14A-86CE-BA1015178FF3}" srcOrd="9" destOrd="0" parTransId="{9875FCF4-107B-5F45-9B1D-A48F0E35E418}" sibTransId="{C4A8F31B-2E02-9E41-8B85-1EA39AE18B01}"/>
    <dgm:cxn modelId="{2FA64A3D-9819-F844-935C-01A9BC0DA32E}" type="presOf" srcId="{8DFB0FAE-8158-4496-A077-4EB1D8977D2F}" destId="{2DAF6322-D16A-4C4E-8AD4-C6E5A795FDAE}" srcOrd="0" destOrd="0" presId="urn:microsoft.com/office/officeart/2005/8/layout/default#1"/>
    <dgm:cxn modelId="{017E98A8-7168-FC45-B5F8-9B506132C3D0}" type="presOf" srcId="{5C76EE22-2D48-2D4F-BD5A-F86AC99FBF01}" destId="{4F4FF2BF-8A7C-804D-8A20-AB700E2B9416}"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893689B3-53E7-384F-9A6A-1CADD7292759}" type="presOf" srcId="{2765DA2D-FE3C-2E47-ABF8-0EFAD41664B4}" destId="{C3002466-1E65-9E48-A531-D5F957471352}" srcOrd="0" destOrd="0" presId="urn:microsoft.com/office/officeart/2005/8/layout/default#1"/>
    <dgm:cxn modelId="{7AAD3A13-A561-4F46-9E79-1D0816C9C1A6}" type="presParOf" srcId="{C3002466-1E65-9E48-A531-D5F957471352}" destId="{671F9B2C-A20F-904C-BB2F-07BA253DF0F1}" srcOrd="0" destOrd="0" presId="urn:microsoft.com/office/officeart/2005/8/layout/default#1"/>
    <dgm:cxn modelId="{9BF3820B-5575-F04E-B941-121602AD24A6}" type="presParOf" srcId="{C3002466-1E65-9E48-A531-D5F957471352}" destId="{A63B4877-C77F-8C45-BBF1-506AF306D5A0}" srcOrd="1" destOrd="0" presId="urn:microsoft.com/office/officeart/2005/8/layout/default#1"/>
    <dgm:cxn modelId="{13AC17DD-C429-4842-80AF-7C25DC117533}" type="presParOf" srcId="{C3002466-1E65-9E48-A531-D5F957471352}" destId="{DBDE4EB0-6119-0E48-86F5-1F8940575559}" srcOrd="2" destOrd="0" presId="urn:microsoft.com/office/officeart/2005/8/layout/default#1"/>
    <dgm:cxn modelId="{7D0F501D-0F05-2641-A381-992FA5725025}" type="presParOf" srcId="{C3002466-1E65-9E48-A531-D5F957471352}" destId="{A05C5C46-2213-5441-89F7-D4421CD47372}" srcOrd="3" destOrd="0" presId="urn:microsoft.com/office/officeart/2005/8/layout/default#1"/>
    <dgm:cxn modelId="{40555BE0-C643-E04A-8D69-498EBE9CAFE2}" type="presParOf" srcId="{C3002466-1E65-9E48-A531-D5F957471352}" destId="{8A22497D-D905-0148-A0AA-DF796CC57828}" srcOrd="4" destOrd="0" presId="urn:microsoft.com/office/officeart/2005/8/layout/default#1"/>
    <dgm:cxn modelId="{AD88FCF0-C4EC-2A45-80B8-1812BD0AFEAA}" type="presParOf" srcId="{C3002466-1E65-9E48-A531-D5F957471352}" destId="{8CA49F04-B0FA-6C47-A761-B7F6791120A1}" srcOrd="5" destOrd="0" presId="urn:microsoft.com/office/officeart/2005/8/layout/default#1"/>
    <dgm:cxn modelId="{F6333577-73EF-914B-ACA7-A5C4EADAE344}" type="presParOf" srcId="{C3002466-1E65-9E48-A531-D5F957471352}" destId="{4F4FF2BF-8A7C-804D-8A20-AB700E2B9416}" srcOrd="6" destOrd="0" presId="urn:microsoft.com/office/officeart/2005/8/layout/default#1"/>
    <dgm:cxn modelId="{BAA12144-F585-A24C-8181-61445679FCAE}" type="presParOf" srcId="{C3002466-1E65-9E48-A531-D5F957471352}" destId="{295EC94C-0579-DA43-B013-C823880260DF}" srcOrd="7" destOrd="0" presId="urn:microsoft.com/office/officeart/2005/8/layout/default#1"/>
    <dgm:cxn modelId="{DA4C99D0-8DCE-D84F-A125-488CAAFBA717}" type="presParOf" srcId="{C3002466-1E65-9E48-A531-D5F957471352}" destId="{BF839CF8-A261-2F4D-8CDC-D99FA5C11781}" srcOrd="8" destOrd="0" presId="urn:microsoft.com/office/officeart/2005/8/layout/default#1"/>
    <dgm:cxn modelId="{30E1A748-2559-CE4E-8402-AB6C3F855A36}" type="presParOf" srcId="{C3002466-1E65-9E48-A531-D5F957471352}" destId="{568F4A33-5F08-6E4B-B138-82C399E641CD}" srcOrd="9" destOrd="0" presId="urn:microsoft.com/office/officeart/2005/8/layout/default#1"/>
    <dgm:cxn modelId="{703F919D-3B98-F244-B921-5F37EC5D111F}" type="presParOf" srcId="{C3002466-1E65-9E48-A531-D5F957471352}" destId="{206A38FD-B9BD-404D-8F24-2F0D550EFB3A}" srcOrd="10" destOrd="0" presId="urn:microsoft.com/office/officeart/2005/8/layout/default#1"/>
    <dgm:cxn modelId="{41FF0ACE-4F16-484F-824B-9BC806246F5C}" type="presParOf" srcId="{C3002466-1E65-9E48-A531-D5F957471352}" destId="{8C2B89FE-16C9-414C-AEAA-19BB518BA361}" srcOrd="11" destOrd="0" presId="urn:microsoft.com/office/officeart/2005/8/layout/default#1"/>
    <dgm:cxn modelId="{D994A685-C7A9-FE42-BFFD-A0F0B37A07EC}" type="presParOf" srcId="{C3002466-1E65-9E48-A531-D5F957471352}" destId="{DCA33402-5CC2-B449-8445-E99B375BE8CE}" srcOrd="12" destOrd="0" presId="urn:microsoft.com/office/officeart/2005/8/layout/default#1"/>
    <dgm:cxn modelId="{896161F9-D868-594B-9FDD-214E814EE493}" type="presParOf" srcId="{C3002466-1E65-9E48-A531-D5F957471352}" destId="{2F923C46-4EEC-BB45-B681-3C301BAFA7F6}" srcOrd="13" destOrd="0" presId="urn:microsoft.com/office/officeart/2005/8/layout/default#1"/>
    <dgm:cxn modelId="{345671AE-F036-5B48-AD80-FAEDA23218E2}" type="presParOf" srcId="{C3002466-1E65-9E48-A531-D5F957471352}" destId="{A39A6BA1-70A1-C64D-A061-C4AA5A371706}" srcOrd="14" destOrd="0" presId="urn:microsoft.com/office/officeart/2005/8/layout/default#1"/>
    <dgm:cxn modelId="{05AE5616-3276-9549-B71E-F2358483C9CF}" type="presParOf" srcId="{C3002466-1E65-9E48-A531-D5F957471352}" destId="{1A8B2939-6F4F-0B45-96B4-33D77B582892}" srcOrd="15" destOrd="0" presId="urn:microsoft.com/office/officeart/2005/8/layout/default#1"/>
    <dgm:cxn modelId="{706DE0A0-323B-014B-B498-2AF7ABB190CA}" type="presParOf" srcId="{C3002466-1E65-9E48-A531-D5F957471352}" destId="{971FC7CB-0888-3848-8790-FD24ADEDB26C}" srcOrd="16" destOrd="0" presId="urn:microsoft.com/office/officeart/2005/8/layout/default#1"/>
    <dgm:cxn modelId="{DDD87FC8-6D5C-C44C-9440-CCC23124F5B1}" type="presParOf" srcId="{C3002466-1E65-9E48-A531-D5F957471352}" destId="{CC95E439-5F57-EE4F-A2D6-DA3C9727EBD0}" srcOrd="17" destOrd="0" presId="urn:microsoft.com/office/officeart/2005/8/layout/default#1"/>
    <dgm:cxn modelId="{87FF5833-B88D-9544-A5AC-CCB439860052}" type="presParOf" srcId="{C3002466-1E65-9E48-A531-D5F957471352}" destId="{CF98CACE-2048-164A-9AC9-7AE1CFE7D37B}" srcOrd="18" destOrd="0" presId="urn:microsoft.com/office/officeart/2005/8/layout/default#1"/>
    <dgm:cxn modelId="{474B0B26-E932-914A-BC9B-4FDDC400CA0B}" type="presParOf" srcId="{C3002466-1E65-9E48-A531-D5F957471352}" destId="{9F0622D6-962E-4288-8967-F152037A9508}" srcOrd="19" destOrd="0" presId="urn:microsoft.com/office/officeart/2005/8/layout/default#1"/>
    <dgm:cxn modelId="{966D44CF-373C-B240-8806-3548703C91E5}"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F4A8E30-28C6-8F4A-AD38-FA170B5E94F9}" type="doc">
      <dgm:prSet loTypeId="urn:microsoft.com/office/officeart/2005/8/layout/vList2" loCatId="" qsTypeId="urn:microsoft.com/office/officeart/2005/8/quickstyle/simple4" qsCatId="simple" csTypeId="urn:microsoft.com/office/officeart/2005/8/colors/accent3_2" csCatId="accent3" phldr="1"/>
      <dgm:spPr/>
      <dgm:t>
        <a:bodyPr/>
        <a:lstStyle/>
        <a:p>
          <a:endParaRPr lang="en-US"/>
        </a:p>
      </dgm:t>
    </dgm:pt>
    <dgm:pt modelId="{2E707565-ABBD-1142-B0C5-A15B2208509C}">
      <dgm:prSet custT="1"/>
      <dgm:spPr/>
      <dgm:t>
        <a:bodyPr/>
        <a:lstStyle/>
        <a:p>
          <a:pPr algn="ctr" rtl="0"/>
          <a:r>
            <a:rPr lang="en-US" sz="2000" b="1" dirty="0" smtClean="0">
              <a:solidFill>
                <a:schemeClr val="tx1"/>
              </a:solidFill>
              <a:latin typeface="Cambria"/>
              <a:cs typeface="Cambria"/>
            </a:rPr>
            <a:t>Various instructions on transfer/posting of officers for conduct of free and fair elections. </a:t>
          </a:r>
          <a:endParaRPr lang="en-US" sz="2000" dirty="0">
            <a:solidFill>
              <a:schemeClr val="tx1"/>
            </a:solidFill>
            <a:latin typeface="Cambria"/>
            <a:cs typeface="Cambria"/>
          </a:endParaRPr>
        </a:p>
      </dgm:t>
    </dgm:pt>
    <dgm:pt modelId="{085981DF-29B4-AC43-8A59-B9881A1E3861}" type="parTrans" cxnId="{B365C01A-845A-6748-8AE4-3D8EBCE1DAB4}">
      <dgm:prSet/>
      <dgm:spPr/>
      <dgm:t>
        <a:bodyPr/>
        <a:lstStyle/>
        <a:p>
          <a:pPr algn="ctr"/>
          <a:endParaRPr lang="en-US">
            <a:solidFill>
              <a:schemeClr val="tx1"/>
            </a:solidFill>
            <a:latin typeface="Cambria"/>
            <a:cs typeface="Cambria"/>
          </a:endParaRPr>
        </a:p>
      </dgm:t>
    </dgm:pt>
    <dgm:pt modelId="{3C0A5472-47EF-5941-8575-C1D36619121F}" type="sibTrans" cxnId="{B365C01A-845A-6748-8AE4-3D8EBCE1DAB4}">
      <dgm:prSet/>
      <dgm:spPr/>
      <dgm:t>
        <a:bodyPr/>
        <a:lstStyle/>
        <a:p>
          <a:pPr algn="ctr"/>
          <a:endParaRPr lang="en-US">
            <a:solidFill>
              <a:schemeClr val="tx1"/>
            </a:solidFill>
            <a:latin typeface="Cambria"/>
            <a:cs typeface="Cambria"/>
          </a:endParaRPr>
        </a:p>
      </dgm:t>
    </dgm:pt>
    <dgm:pt modelId="{71BAB842-CCC4-EA47-A64D-018D1414065C}">
      <dgm:prSet custT="1"/>
      <dgm:spPr/>
      <dgm:t>
        <a:bodyPr/>
        <a:lstStyle/>
        <a:p>
          <a:pPr algn="l" rtl="0"/>
          <a:r>
            <a:rPr lang="en-US" sz="2000" dirty="0" smtClean="0">
              <a:solidFill>
                <a:srgbClr val="000000"/>
              </a:solidFill>
              <a:latin typeface="Cambria"/>
              <a:cs typeface="Cambria"/>
            </a:rPr>
            <a:t>The transfer orders in respect of officers/officials who are engaged in the electoral rolls revision work shall be implemented only after final publication of electoral rolls. </a:t>
          </a:r>
          <a:endParaRPr lang="en-US" sz="2000" dirty="0">
            <a:solidFill>
              <a:srgbClr val="000000"/>
            </a:solidFill>
            <a:latin typeface="Cambria"/>
            <a:cs typeface="Cambria"/>
          </a:endParaRPr>
        </a:p>
      </dgm:t>
    </dgm:pt>
    <dgm:pt modelId="{AE4771C2-F568-8146-8D60-04747BB14039}" type="parTrans" cxnId="{B1373244-93F8-8E47-99AC-E29B3AB0F33C}">
      <dgm:prSet/>
      <dgm:spPr/>
      <dgm:t>
        <a:bodyPr/>
        <a:lstStyle/>
        <a:p>
          <a:pPr algn="ctr"/>
          <a:endParaRPr lang="en-US">
            <a:solidFill>
              <a:schemeClr val="tx1"/>
            </a:solidFill>
            <a:latin typeface="Cambria"/>
            <a:cs typeface="Cambria"/>
          </a:endParaRPr>
        </a:p>
      </dgm:t>
    </dgm:pt>
    <dgm:pt modelId="{74BEFA03-1620-324C-AC50-5CA7DF46C3B0}" type="sibTrans" cxnId="{B1373244-93F8-8E47-99AC-E29B3AB0F33C}">
      <dgm:prSet/>
      <dgm:spPr/>
      <dgm:t>
        <a:bodyPr/>
        <a:lstStyle/>
        <a:p>
          <a:pPr algn="ctr"/>
          <a:endParaRPr lang="en-US">
            <a:solidFill>
              <a:schemeClr val="tx1"/>
            </a:solidFill>
            <a:latin typeface="Cambria"/>
            <a:cs typeface="Cambria"/>
          </a:endParaRPr>
        </a:p>
      </dgm:t>
    </dgm:pt>
    <dgm:pt modelId="{2BE8CB77-3781-4544-8FCA-29A085247D10}">
      <dgm:prSet custT="1"/>
      <dgm:spPr/>
      <dgm:t>
        <a:bodyPr/>
        <a:lstStyle/>
        <a:p>
          <a:pPr algn="l" rtl="0"/>
          <a:r>
            <a:rPr lang="en-US" sz="2000" dirty="0" smtClean="0">
              <a:solidFill>
                <a:srgbClr val="000000"/>
              </a:solidFill>
              <a:latin typeface="Cambria"/>
              <a:cs typeface="Cambria"/>
            </a:rPr>
            <a:t>The copies of the transfer orders issued under these directions shall be given to the Chief Electoral Officers concerned without fail.</a:t>
          </a:r>
          <a:endParaRPr lang="en-US" sz="2000" dirty="0">
            <a:solidFill>
              <a:srgbClr val="000000"/>
            </a:solidFill>
            <a:latin typeface="Cambria"/>
            <a:cs typeface="Cambria"/>
          </a:endParaRPr>
        </a:p>
      </dgm:t>
    </dgm:pt>
    <dgm:pt modelId="{D8833BD9-5F90-3143-AA6D-0DB0AAD6C772}" type="parTrans" cxnId="{081A44E9-A639-E143-AC4C-965AAB0EAD70}">
      <dgm:prSet/>
      <dgm:spPr/>
      <dgm:t>
        <a:bodyPr/>
        <a:lstStyle/>
        <a:p>
          <a:pPr algn="ctr"/>
          <a:endParaRPr lang="en-US">
            <a:solidFill>
              <a:schemeClr val="tx1"/>
            </a:solidFill>
            <a:latin typeface="Cambria"/>
            <a:cs typeface="Cambria"/>
          </a:endParaRPr>
        </a:p>
      </dgm:t>
    </dgm:pt>
    <dgm:pt modelId="{28E273E6-C9B9-2441-8710-4EA4925F2B35}" type="sibTrans" cxnId="{081A44E9-A639-E143-AC4C-965AAB0EAD70}">
      <dgm:prSet/>
      <dgm:spPr/>
      <dgm:t>
        <a:bodyPr/>
        <a:lstStyle/>
        <a:p>
          <a:pPr algn="ctr"/>
          <a:endParaRPr lang="en-US">
            <a:solidFill>
              <a:schemeClr val="tx1"/>
            </a:solidFill>
            <a:latin typeface="Cambria"/>
            <a:cs typeface="Cambria"/>
          </a:endParaRPr>
        </a:p>
      </dgm:t>
    </dgm:pt>
    <dgm:pt modelId="{EA740608-C318-124A-B2E2-E97C26D60FA7}">
      <dgm:prSet custT="1"/>
      <dgm:spPr/>
      <dgm:t>
        <a:bodyPr/>
        <a:lstStyle/>
        <a:p>
          <a:pPr algn="l" rtl="0"/>
          <a:r>
            <a:rPr lang="en-US" sz="2000" dirty="0" smtClean="0">
              <a:solidFill>
                <a:srgbClr val="000000"/>
              </a:solidFill>
              <a:latin typeface="Cambria"/>
              <a:cs typeface="Cambria"/>
            </a:rPr>
            <a:t>Any officer who is due to retire within coming six months will be exempted from the purview of the above-mentioned directions of the Commission. </a:t>
          </a:r>
          <a:endParaRPr lang="en-US" sz="2000" dirty="0">
            <a:solidFill>
              <a:srgbClr val="000000"/>
            </a:solidFill>
            <a:latin typeface="Cambria"/>
            <a:cs typeface="Cambria"/>
          </a:endParaRPr>
        </a:p>
      </dgm:t>
    </dgm:pt>
    <dgm:pt modelId="{7DAA93D2-B9F9-684B-B8DD-75336CDE0E74}" type="parTrans" cxnId="{DBA5B884-4A6D-004C-9897-4F19934D02C0}">
      <dgm:prSet/>
      <dgm:spPr/>
      <dgm:t>
        <a:bodyPr/>
        <a:lstStyle/>
        <a:p>
          <a:pPr algn="ctr"/>
          <a:endParaRPr lang="en-US">
            <a:solidFill>
              <a:schemeClr val="tx1"/>
            </a:solidFill>
            <a:latin typeface="Cambria"/>
            <a:cs typeface="Cambria"/>
          </a:endParaRPr>
        </a:p>
      </dgm:t>
    </dgm:pt>
    <dgm:pt modelId="{EFF1D11F-36F8-7949-850C-47A71E6EE12A}" type="sibTrans" cxnId="{DBA5B884-4A6D-004C-9897-4F19934D02C0}">
      <dgm:prSet/>
      <dgm:spPr/>
      <dgm:t>
        <a:bodyPr/>
        <a:lstStyle/>
        <a:p>
          <a:pPr algn="ctr"/>
          <a:endParaRPr lang="en-US">
            <a:solidFill>
              <a:schemeClr val="tx1"/>
            </a:solidFill>
            <a:latin typeface="Cambria"/>
            <a:cs typeface="Cambria"/>
          </a:endParaRPr>
        </a:p>
      </dgm:t>
    </dgm:pt>
    <dgm:pt modelId="{5C512FAD-15B3-B446-AFC3-06B0433B3526}">
      <dgm:prSet custT="1"/>
      <dgm:spPr/>
      <dgm:t>
        <a:bodyPr/>
        <a:lstStyle/>
        <a:p>
          <a:pPr algn="l" rtl="0"/>
          <a:r>
            <a:rPr lang="en-US" sz="2000" dirty="0" smtClean="0">
              <a:solidFill>
                <a:srgbClr val="000000"/>
              </a:solidFill>
              <a:latin typeface="Cambria"/>
              <a:cs typeface="Cambria"/>
            </a:rPr>
            <a:t>All the officials of the States/UTs who are on extension of service or re-employed in different capacities will not be associated with any election related work except those with the Office of CEOs. </a:t>
          </a:r>
          <a:endParaRPr lang="en-US" sz="2000" dirty="0">
            <a:solidFill>
              <a:srgbClr val="000000"/>
            </a:solidFill>
            <a:latin typeface="Cambria"/>
            <a:cs typeface="Cambria"/>
          </a:endParaRPr>
        </a:p>
      </dgm:t>
    </dgm:pt>
    <dgm:pt modelId="{93B912A1-E595-A74A-95CA-7D15A8114DF6}" type="parTrans" cxnId="{8BE60302-C8F2-4549-9A8B-7136FEBA9E5C}">
      <dgm:prSet/>
      <dgm:spPr/>
      <dgm:t>
        <a:bodyPr/>
        <a:lstStyle/>
        <a:p>
          <a:pPr algn="ctr"/>
          <a:endParaRPr lang="en-US">
            <a:solidFill>
              <a:schemeClr val="tx1"/>
            </a:solidFill>
            <a:latin typeface="Cambria"/>
            <a:cs typeface="Cambria"/>
          </a:endParaRPr>
        </a:p>
      </dgm:t>
    </dgm:pt>
    <dgm:pt modelId="{AF3ACE10-E788-B84F-9B71-7A1013205C30}" type="sibTrans" cxnId="{8BE60302-C8F2-4549-9A8B-7136FEBA9E5C}">
      <dgm:prSet/>
      <dgm:spPr/>
      <dgm:t>
        <a:bodyPr/>
        <a:lstStyle/>
        <a:p>
          <a:pPr algn="ctr"/>
          <a:endParaRPr lang="en-US">
            <a:solidFill>
              <a:schemeClr val="tx1"/>
            </a:solidFill>
            <a:latin typeface="Cambria"/>
            <a:cs typeface="Cambria"/>
          </a:endParaRPr>
        </a:p>
      </dgm:t>
    </dgm:pt>
    <dgm:pt modelId="{BD2F26BD-F327-3240-BC8A-7911851657E5}">
      <dgm:prSet custT="1"/>
      <dgm:spPr/>
      <dgm:t>
        <a:bodyPr/>
        <a:lstStyle/>
        <a:p>
          <a:pPr algn="l" rtl="0"/>
          <a:r>
            <a:rPr lang="en-US" sz="2000" dirty="0" smtClean="0">
              <a:solidFill>
                <a:srgbClr val="000000"/>
              </a:solidFill>
              <a:latin typeface="Cambria"/>
              <a:cs typeface="Cambria"/>
            </a:rPr>
            <a:t>Instruction SL. No. 81</a:t>
          </a:r>
          <a:r>
            <a:rPr lang="en-US" sz="2000" b="1" dirty="0" smtClean="0">
              <a:solidFill>
                <a:srgbClr val="000000"/>
              </a:solidFill>
              <a:latin typeface="Cambria"/>
              <a:cs typeface="Cambria"/>
            </a:rPr>
            <a:t>,</a:t>
          </a:r>
          <a:r>
            <a:rPr lang="en-US" sz="2000" dirty="0" smtClean="0">
              <a:solidFill>
                <a:srgbClr val="000000"/>
              </a:solidFill>
              <a:latin typeface="Cambria"/>
              <a:cs typeface="Cambria"/>
            </a:rPr>
            <a:t> Election Commission’s letter No. 437/6/2006/PLN- III Dated : 06th November, 2006 </a:t>
          </a:r>
          <a:endParaRPr lang="en-US" sz="2000" dirty="0">
            <a:solidFill>
              <a:srgbClr val="000000"/>
            </a:solidFill>
            <a:latin typeface="Cambria"/>
            <a:cs typeface="Cambria"/>
          </a:endParaRPr>
        </a:p>
      </dgm:t>
    </dgm:pt>
    <dgm:pt modelId="{CFF69046-172C-4542-B468-59CC602FC040}" type="parTrans" cxnId="{F2368718-98B5-B247-9051-BA2BE40D0087}">
      <dgm:prSet/>
      <dgm:spPr/>
      <dgm:t>
        <a:bodyPr/>
        <a:lstStyle/>
        <a:p>
          <a:pPr algn="ctr"/>
          <a:endParaRPr lang="en-US">
            <a:solidFill>
              <a:schemeClr val="tx1"/>
            </a:solidFill>
          </a:endParaRPr>
        </a:p>
      </dgm:t>
    </dgm:pt>
    <dgm:pt modelId="{81374DA8-8507-314B-B35D-5D6AED1C39AE}" type="sibTrans" cxnId="{F2368718-98B5-B247-9051-BA2BE40D0087}">
      <dgm:prSet/>
      <dgm:spPr/>
      <dgm:t>
        <a:bodyPr/>
        <a:lstStyle/>
        <a:p>
          <a:pPr algn="ctr"/>
          <a:endParaRPr lang="en-US">
            <a:solidFill>
              <a:schemeClr val="tx1"/>
            </a:solidFill>
          </a:endParaRPr>
        </a:p>
      </dgm:t>
    </dgm:pt>
    <dgm:pt modelId="{0BDC5584-8D23-6F44-A022-40EB56ECBF1F}" type="pres">
      <dgm:prSet presAssocID="{7F4A8E30-28C6-8F4A-AD38-FA170B5E94F9}" presName="linear" presStyleCnt="0">
        <dgm:presLayoutVars>
          <dgm:animLvl val="lvl"/>
          <dgm:resizeHandles val="exact"/>
        </dgm:presLayoutVars>
      </dgm:prSet>
      <dgm:spPr/>
      <dgm:t>
        <a:bodyPr/>
        <a:lstStyle/>
        <a:p>
          <a:endParaRPr lang="en-US"/>
        </a:p>
      </dgm:t>
    </dgm:pt>
    <dgm:pt modelId="{CDCAF9D5-7415-654B-98C2-927C2C475872}" type="pres">
      <dgm:prSet presAssocID="{2E707565-ABBD-1142-B0C5-A15B2208509C}" presName="parentText" presStyleLbl="node1" presStyleIdx="0" presStyleCnt="1">
        <dgm:presLayoutVars>
          <dgm:chMax val="0"/>
          <dgm:bulletEnabled val="1"/>
        </dgm:presLayoutVars>
      </dgm:prSet>
      <dgm:spPr/>
      <dgm:t>
        <a:bodyPr/>
        <a:lstStyle/>
        <a:p>
          <a:endParaRPr lang="en-US"/>
        </a:p>
      </dgm:t>
    </dgm:pt>
    <dgm:pt modelId="{A31DC534-5D86-FB40-A105-728FD0FC7920}" type="pres">
      <dgm:prSet presAssocID="{2E707565-ABBD-1142-B0C5-A15B2208509C}" presName="childText" presStyleLbl="revTx" presStyleIdx="0" presStyleCnt="1">
        <dgm:presLayoutVars>
          <dgm:bulletEnabled val="1"/>
        </dgm:presLayoutVars>
      </dgm:prSet>
      <dgm:spPr/>
      <dgm:t>
        <a:bodyPr/>
        <a:lstStyle/>
        <a:p>
          <a:endParaRPr lang="en-US"/>
        </a:p>
      </dgm:t>
    </dgm:pt>
  </dgm:ptLst>
  <dgm:cxnLst>
    <dgm:cxn modelId="{ABE96B08-96C6-7947-9C91-AD7832B2C919}" type="presOf" srcId="{EA740608-C318-124A-B2E2-E97C26D60FA7}" destId="{A31DC534-5D86-FB40-A105-728FD0FC7920}" srcOrd="0" destOrd="2" presId="urn:microsoft.com/office/officeart/2005/8/layout/vList2"/>
    <dgm:cxn modelId="{01DFE517-FB90-E148-8E5B-4F8F51D07646}" type="presOf" srcId="{2BE8CB77-3781-4544-8FCA-29A085247D10}" destId="{A31DC534-5D86-FB40-A105-728FD0FC7920}" srcOrd="0" destOrd="1" presId="urn:microsoft.com/office/officeart/2005/8/layout/vList2"/>
    <dgm:cxn modelId="{27FD6116-62D8-4343-BA48-7350AC778FDF}" type="presOf" srcId="{5C512FAD-15B3-B446-AFC3-06B0433B3526}" destId="{A31DC534-5D86-FB40-A105-728FD0FC7920}" srcOrd="0" destOrd="3" presId="urn:microsoft.com/office/officeart/2005/8/layout/vList2"/>
    <dgm:cxn modelId="{DBA5B884-4A6D-004C-9897-4F19934D02C0}" srcId="{2E707565-ABBD-1142-B0C5-A15B2208509C}" destId="{EA740608-C318-124A-B2E2-E97C26D60FA7}" srcOrd="2" destOrd="0" parTransId="{7DAA93D2-B9F9-684B-B8DD-75336CDE0E74}" sibTransId="{EFF1D11F-36F8-7949-850C-47A71E6EE12A}"/>
    <dgm:cxn modelId="{24F7FF90-FE7A-6C47-A768-89E507DBD2E9}" type="presOf" srcId="{BD2F26BD-F327-3240-BC8A-7911851657E5}" destId="{A31DC534-5D86-FB40-A105-728FD0FC7920}" srcOrd="0" destOrd="4" presId="urn:microsoft.com/office/officeart/2005/8/layout/vList2"/>
    <dgm:cxn modelId="{BC0B31E9-6468-D74D-9454-F61571FE15C3}" type="presOf" srcId="{2E707565-ABBD-1142-B0C5-A15B2208509C}" destId="{CDCAF9D5-7415-654B-98C2-927C2C475872}" srcOrd="0" destOrd="0" presId="urn:microsoft.com/office/officeart/2005/8/layout/vList2"/>
    <dgm:cxn modelId="{081A44E9-A639-E143-AC4C-965AAB0EAD70}" srcId="{2E707565-ABBD-1142-B0C5-A15B2208509C}" destId="{2BE8CB77-3781-4544-8FCA-29A085247D10}" srcOrd="1" destOrd="0" parTransId="{D8833BD9-5F90-3143-AA6D-0DB0AAD6C772}" sibTransId="{28E273E6-C9B9-2441-8710-4EA4925F2B35}"/>
    <dgm:cxn modelId="{8BE60302-C8F2-4549-9A8B-7136FEBA9E5C}" srcId="{2E707565-ABBD-1142-B0C5-A15B2208509C}" destId="{5C512FAD-15B3-B446-AFC3-06B0433B3526}" srcOrd="3" destOrd="0" parTransId="{93B912A1-E595-A74A-95CA-7D15A8114DF6}" sibTransId="{AF3ACE10-E788-B84F-9B71-7A1013205C30}"/>
    <dgm:cxn modelId="{B1373244-93F8-8E47-99AC-E29B3AB0F33C}" srcId="{2E707565-ABBD-1142-B0C5-A15B2208509C}" destId="{71BAB842-CCC4-EA47-A64D-018D1414065C}" srcOrd="0" destOrd="0" parTransId="{AE4771C2-F568-8146-8D60-04747BB14039}" sibTransId="{74BEFA03-1620-324C-AC50-5CA7DF46C3B0}"/>
    <dgm:cxn modelId="{B365C01A-845A-6748-8AE4-3D8EBCE1DAB4}" srcId="{7F4A8E30-28C6-8F4A-AD38-FA170B5E94F9}" destId="{2E707565-ABBD-1142-B0C5-A15B2208509C}" srcOrd="0" destOrd="0" parTransId="{085981DF-29B4-AC43-8A59-B9881A1E3861}" sibTransId="{3C0A5472-47EF-5941-8575-C1D36619121F}"/>
    <dgm:cxn modelId="{F2368718-98B5-B247-9051-BA2BE40D0087}" srcId="{2E707565-ABBD-1142-B0C5-A15B2208509C}" destId="{BD2F26BD-F327-3240-BC8A-7911851657E5}" srcOrd="4" destOrd="0" parTransId="{CFF69046-172C-4542-B468-59CC602FC040}" sibTransId="{81374DA8-8507-314B-B35D-5D6AED1C39AE}"/>
    <dgm:cxn modelId="{AF75031E-3654-D749-BDF7-ABF83E1FB280}" type="presOf" srcId="{71BAB842-CCC4-EA47-A64D-018D1414065C}" destId="{A31DC534-5D86-FB40-A105-728FD0FC7920}" srcOrd="0" destOrd="0" presId="urn:microsoft.com/office/officeart/2005/8/layout/vList2"/>
    <dgm:cxn modelId="{5ABE0A6A-DEB0-2347-9C48-73F62E88B546}" type="presOf" srcId="{7F4A8E30-28C6-8F4A-AD38-FA170B5E94F9}" destId="{0BDC5584-8D23-6F44-A022-40EB56ECBF1F}" srcOrd="0" destOrd="0" presId="urn:microsoft.com/office/officeart/2005/8/layout/vList2"/>
    <dgm:cxn modelId="{0A5F15C1-4379-6143-A26F-C8E552333DFB}" type="presParOf" srcId="{0BDC5584-8D23-6F44-A022-40EB56ECBF1F}" destId="{CDCAF9D5-7415-654B-98C2-927C2C475872}" srcOrd="0" destOrd="0" presId="urn:microsoft.com/office/officeart/2005/8/layout/vList2"/>
    <dgm:cxn modelId="{8891AF6B-5238-EF4B-8DC1-CDF8A3C271B9}" type="presParOf" srcId="{0BDC5584-8D23-6F44-A022-40EB56ECBF1F}" destId="{A31DC534-5D86-FB40-A105-728FD0FC7920}" srcOrd="1"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r>
            <a:rPr lang="en-US" sz="1800" b="1" dirty="0" smtClean="0">
              <a:latin typeface="Calibri"/>
              <a:cs typeface="Calibri"/>
            </a:rPr>
            <a:t>6</a:t>
          </a:r>
          <a:br>
            <a:rPr lang="en-US" sz="1800" b="1" dirty="0" smtClean="0">
              <a:latin typeface="Calibri"/>
              <a:cs typeface="Calibri"/>
            </a:rPr>
          </a:br>
          <a:r>
            <a:rPr lang="en-US" sz="1800" b="1" dirty="0" smtClean="0">
              <a:latin typeface="Calibri"/>
              <a:cs typeface="Calibri"/>
            </a:rPr>
            <a:t>MCC for Ministers/Chairmen/Members of Commissions</a:t>
          </a:r>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54426B58-729C-044A-8C78-8C9C952CE93B}" type="presOf" srcId="{C5F1579E-D34E-5640-A6F3-57AB18976100}" destId="{8A22497D-D905-0148-A0AA-DF796CC57828}" srcOrd="0" destOrd="0" presId="urn:microsoft.com/office/officeart/2005/8/layout/default#1"/>
    <dgm:cxn modelId="{25ECF752-0D88-9043-B592-C721AB602A40}" type="presOf" srcId="{98FD7575-67F6-A442-9BAB-8D04B96099EA}" destId="{206A38FD-B9BD-404D-8F24-2F0D550EFB3A}"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4275F8DD-F077-F34F-ACBF-586847CC6A36}" type="presOf" srcId="{5C76EE22-2D48-2D4F-BD5A-F86AC99FBF01}" destId="{4F4FF2BF-8A7C-804D-8A20-AB700E2B9416}" srcOrd="0" destOrd="0" presId="urn:microsoft.com/office/officeart/2005/8/layout/default#1"/>
    <dgm:cxn modelId="{0D78309D-DB8F-284A-B87A-9F23BDFEC481}" type="presOf" srcId="{2765DA2D-FE3C-2E47-ABF8-0EFAD41664B4}" destId="{C3002466-1E65-9E48-A531-D5F957471352}" srcOrd="0" destOrd="0" presId="urn:microsoft.com/office/officeart/2005/8/layout/default#1"/>
    <dgm:cxn modelId="{39244998-D19A-F348-AEAF-46E360FFDFA0}" type="presOf" srcId="{749AECBA-93E9-374B-9499-3F7CF180D458}" destId="{BF839CF8-A261-2F4D-8CDC-D99FA5C11781}"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679A2C7F-2B23-9642-800C-210AF13AE7C1}" type="presOf" srcId="{2ABC2D18-745B-2742-BBF9-C2C597D94A0F}" destId="{971FC7CB-0888-3848-8790-FD24ADEDB26C}" srcOrd="0" destOrd="0" presId="urn:microsoft.com/office/officeart/2005/8/layout/default#1"/>
    <dgm:cxn modelId="{33A24812-5AC4-334F-A9E2-3EAF179D46FE}" type="presOf" srcId="{C8BBB1C0-CB62-0741-BED7-ACB2C0A624D2}" destId="{A39A6BA1-70A1-C64D-A061-C4AA5A371706}" srcOrd="0" destOrd="0" presId="urn:microsoft.com/office/officeart/2005/8/layout/default#1"/>
    <dgm:cxn modelId="{D38B5274-237F-7347-9DEE-460C7D069E90}" srcId="{2765DA2D-FE3C-2E47-ABF8-0EFAD41664B4}" destId="{69AC860E-2222-CA4C-8F62-198747C73703}" srcOrd="1" destOrd="0" parTransId="{E3D3A545-A557-A043-9E1A-1D325A929872}" sibTransId="{F7EED5E5-DFDD-744A-8CBA-CC958074AB3A}"/>
    <dgm:cxn modelId="{6488A0DC-42B4-7446-999E-6E4246D0D820}" srcId="{2765DA2D-FE3C-2E47-ABF8-0EFAD41664B4}" destId="{2839456E-318C-9C49-BD3E-6FF66E6E394E}" srcOrd="0" destOrd="0" parTransId="{8929BB06-86B8-6B4E-A3E0-4F5DF1CED742}" sibTransId="{2A2DD7C1-1B68-8948-8D0D-02BCF694A241}"/>
    <dgm:cxn modelId="{08255487-DBE0-6343-BAD9-4F1C9E34E3D9}" srcId="{2765DA2D-FE3C-2E47-ABF8-0EFAD41664B4}" destId="{2ABC2D18-745B-2742-BBF9-C2C597D94A0F}" srcOrd="8" destOrd="0" parTransId="{71232290-302F-E64F-BDDB-0371FD345E35}" sibTransId="{F94FC9DD-BCF4-7E4D-97E3-C3AEC1C3E449}"/>
    <dgm:cxn modelId="{71137115-FF6A-1A41-9054-6BEA1E43C039}" type="presOf" srcId="{CFA34232-AFAE-C14A-86CE-BA1015178FF3}" destId="{CF98CACE-2048-164A-9AC9-7AE1CFE7D37B}" srcOrd="0" destOrd="0" presId="urn:microsoft.com/office/officeart/2005/8/layout/default#1"/>
    <dgm:cxn modelId="{6D4F5682-EB7C-FA43-8077-8DCA0442D70A}" type="presOf" srcId="{D75BF91F-7906-634D-8372-2306A0311EF1}" destId="{DCA33402-5CC2-B449-8445-E99B375BE8CE}"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F1504B33-D628-DC4B-9435-2B6F2F1E43B7}" srcId="{2765DA2D-FE3C-2E47-ABF8-0EFAD41664B4}" destId="{CFA34232-AFAE-C14A-86CE-BA1015178FF3}" srcOrd="9" destOrd="0" parTransId="{9875FCF4-107B-5F45-9B1D-A48F0E35E418}" sibTransId="{C4A8F31B-2E02-9E41-8B85-1EA39AE18B01}"/>
    <dgm:cxn modelId="{1A998AB9-F349-E442-B553-043534489F1E}" srcId="{2765DA2D-FE3C-2E47-ABF8-0EFAD41664B4}" destId="{D75BF91F-7906-634D-8372-2306A0311EF1}" srcOrd="6" destOrd="0" parTransId="{890A0B04-1E73-6749-8D54-10775793DD1D}" sibTransId="{51BD6E22-06CA-5047-A81E-5FDCA8F5D37D}"/>
    <dgm:cxn modelId="{ED27AC93-A309-8B42-A3D8-DA714502570E}" srcId="{2765DA2D-FE3C-2E47-ABF8-0EFAD41664B4}" destId="{C8BBB1C0-CB62-0741-BED7-ACB2C0A624D2}" srcOrd="7" destOrd="0" parTransId="{1C266876-A812-5F48-B770-EBA4C0F39346}" sibTransId="{95A1D13C-7A29-8240-B7E6-99259E462C4A}"/>
    <dgm:cxn modelId="{75550E91-7A13-684C-9274-D3F0E4B6D90C}" srcId="{2765DA2D-FE3C-2E47-ABF8-0EFAD41664B4}" destId="{5C76EE22-2D48-2D4F-BD5A-F86AC99FBF01}" srcOrd="3" destOrd="0" parTransId="{E9221FF9-C99D-DC44-B126-28CA79A9B2BB}" sibTransId="{5DE6DBD6-73D7-8E49-AD6A-642CC0C54B3B}"/>
    <dgm:cxn modelId="{0BF0CC7F-6612-7F4A-BF7B-AD34AD137D98}" type="presOf" srcId="{2839456E-318C-9C49-BD3E-6FF66E6E394E}" destId="{671F9B2C-A20F-904C-BB2F-07BA253DF0F1}" srcOrd="0" destOrd="0" presId="urn:microsoft.com/office/officeart/2005/8/layout/default#1"/>
    <dgm:cxn modelId="{AD105B76-85A6-2344-A58D-429F3E4BD2B3}" type="presOf" srcId="{69AC860E-2222-CA4C-8F62-198747C73703}" destId="{DBDE4EB0-6119-0E48-86F5-1F8940575559}"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4CB57968-2DF0-FE49-8F7B-65C3FE90D547}" type="presOf" srcId="{8DFB0FAE-8158-4496-A077-4EB1D8977D2F}" destId="{2DAF6322-D16A-4C4E-8AD4-C6E5A795FDAE}" srcOrd="0" destOrd="0" presId="urn:microsoft.com/office/officeart/2005/8/layout/default#1"/>
    <dgm:cxn modelId="{A469A50B-12D7-654A-A9A4-490A4260D3E7}" type="presParOf" srcId="{C3002466-1E65-9E48-A531-D5F957471352}" destId="{671F9B2C-A20F-904C-BB2F-07BA253DF0F1}" srcOrd="0" destOrd="0" presId="urn:microsoft.com/office/officeart/2005/8/layout/default#1"/>
    <dgm:cxn modelId="{F277BA50-0486-2A41-BA55-B1249867F618}" type="presParOf" srcId="{C3002466-1E65-9E48-A531-D5F957471352}" destId="{A63B4877-C77F-8C45-BBF1-506AF306D5A0}" srcOrd="1" destOrd="0" presId="urn:microsoft.com/office/officeart/2005/8/layout/default#1"/>
    <dgm:cxn modelId="{E9659C03-F769-7242-941B-EE699F28949E}" type="presParOf" srcId="{C3002466-1E65-9E48-A531-D5F957471352}" destId="{DBDE4EB0-6119-0E48-86F5-1F8940575559}" srcOrd="2" destOrd="0" presId="urn:microsoft.com/office/officeart/2005/8/layout/default#1"/>
    <dgm:cxn modelId="{81E85FB3-0096-5848-9D5D-D6A638627DD3}" type="presParOf" srcId="{C3002466-1E65-9E48-A531-D5F957471352}" destId="{A05C5C46-2213-5441-89F7-D4421CD47372}" srcOrd="3" destOrd="0" presId="urn:microsoft.com/office/officeart/2005/8/layout/default#1"/>
    <dgm:cxn modelId="{5E6B6AF1-C737-6645-9EAE-3A1E79F86453}" type="presParOf" srcId="{C3002466-1E65-9E48-A531-D5F957471352}" destId="{8A22497D-D905-0148-A0AA-DF796CC57828}" srcOrd="4" destOrd="0" presId="urn:microsoft.com/office/officeart/2005/8/layout/default#1"/>
    <dgm:cxn modelId="{AD271ED4-D52E-3F4F-A1D8-4164F2D752DA}" type="presParOf" srcId="{C3002466-1E65-9E48-A531-D5F957471352}" destId="{8CA49F04-B0FA-6C47-A761-B7F6791120A1}" srcOrd="5" destOrd="0" presId="urn:microsoft.com/office/officeart/2005/8/layout/default#1"/>
    <dgm:cxn modelId="{2BDB36BB-43CB-8F43-9C79-DEE0E378FD4E}" type="presParOf" srcId="{C3002466-1E65-9E48-A531-D5F957471352}" destId="{4F4FF2BF-8A7C-804D-8A20-AB700E2B9416}" srcOrd="6" destOrd="0" presId="urn:microsoft.com/office/officeart/2005/8/layout/default#1"/>
    <dgm:cxn modelId="{0E4B28FC-D766-324F-9B9E-0737F0B0A841}" type="presParOf" srcId="{C3002466-1E65-9E48-A531-D5F957471352}" destId="{295EC94C-0579-DA43-B013-C823880260DF}" srcOrd="7" destOrd="0" presId="urn:microsoft.com/office/officeart/2005/8/layout/default#1"/>
    <dgm:cxn modelId="{BED1CDC8-1BB7-A740-A9ED-F00176475E4C}" type="presParOf" srcId="{C3002466-1E65-9E48-A531-D5F957471352}" destId="{BF839CF8-A261-2F4D-8CDC-D99FA5C11781}" srcOrd="8" destOrd="0" presId="urn:microsoft.com/office/officeart/2005/8/layout/default#1"/>
    <dgm:cxn modelId="{DC137FCF-907A-0545-9509-4AA1C9D67D3F}" type="presParOf" srcId="{C3002466-1E65-9E48-A531-D5F957471352}" destId="{568F4A33-5F08-6E4B-B138-82C399E641CD}" srcOrd="9" destOrd="0" presId="urn:microsoft.com/office/officeart/2005/8/layout/default#1"/>
    <dgm:cxn modelId="{3F25F41B-74D1-D644-9935-3472A31D5152}" type="presParOf" srcId="{C3002466-1E65-9E48-A531-D5F957471352}" destId="{206A38FD-B9BD-404D-8F24-2F0D550EFB3A}" srcOrd="10" destOrd="0" presId="urn:microsoft.com/office/officeart/2005/8/layout/default#1"/>
    <dgm:cxn modelId="{C7A7960F-B844-AC4C-AA5B-1F3FC3F035EE}" type="presParOf" srcId="{C3002466-1E65-9E48-A531-D5F957471352}" destId="{8C2B89FE-16C9-414C-AEAA-19BB518BA361}" srcOrd="11" destOrd="0" presId="urn:microsoft.com/office/officeart/2005/8/layout/default#1"/>
    <dgm:cxn modelId="{BA8AE516-90D2-6C41-BB5A-553DB6300963}" type="presParOf" srcId="{C3002466-1E65-9E48-A531-D5F957471352}" destId="{DCA33402-5CC2-B449-8445-E99B375BE8CE}" srcOrd="12" destOrd="0" presId="urn:microsoft.com/office/officeart/2005/8/layout/default#1"/>
    <dgm:cxn modelId="{C63CE601-CC55-DD49-9237-FCA5AADD670B}" type="presParOf" srcId="{C3002466-1E65-9E48-A531-D5F957471352}" destId="{2F923C46-4EEC-BB45-B681-3C301BAFA7F6}" srcOrd="13" destOrd="0" presId="urn:microsoft.com/office/officeart/2005/8/layout/default#1"/>
    <dgm:cxn modelId="{0032DAC0-B7CE-5949-8C5E-90D2D4A00B52}" type="presParOf" srcId="{C3002466-1E65-9E48-A531-D5F957471352}" destId="{A39A6BA1-70A1-C64D-A061-C4AA5A371706}" srcOrd="14" destOrd="0" presId="urn:microsoft.com/office/officeart/2005/8/layout/default#1"/>
    <dgm:cxn modelId="{23DB1448-4AD4-CB4F-B6B2-58D0B1536B19}" type="presParOf" srcId="{C3002466-1E65-9E48-A531-D5F957471352}" destId="{1A8B2939-6F4F-0B45-96B4-33D77B582892}" srcOrd="15" destOrd="0" presId="urn:microsoft.com/office/officeart/2005/8/layout/default#1"/>
    <dgm:cxn modelId="{DE97530D-4F14-214F-9335-2F6DB94E9317}" type="presParOf" srcId="{C3002466-1E65-9E48-A531-D5F957471352}" destId="{971FC7CB-0888-3848-8790-FD24ADEDB26C}" srcOrd="16" destOrd="0" presId="urn:microsoft.com/office/officeart/2005/8/layout/default#1"/>
    <dgm:cxn modelId="{C9777D49-8BA5-8347-B11C-616891D15139}" type="presParOf" srcId="{C3002466-1E65-9E48-A531-D5F957471352}" destId="{CC95E439-5F57-EE4F-A2D6-DA3C9727EBD0}" srcOrd="17" destOrd="0" presId="urn:microsoft.com/office/officeart/2005/8/layout/default#1"/>
    <dgm:cxn modelId="{685D4E47-CC85-9C41-A0BA-7E185124FA4E}" type="presParOf" srcId="{C3002466-1E65-9E48-A531-D5F957471352}" destId="{CF98CACE-2048-164A-9AC9-7AE1CFE7D37B}" srcOrd="18" destOrd="0" presId="urn:microsoft.com/office/officeart/2005/8/layout/default#1"/>
    <dgm:cxn modelId="{0A62CFE4-D98C-4640-87C9-BB1987C883E7}" type="presParOf" srcId="{C3002466-1E65-9E48-A531-D5F957471352}" destId="{9F0622D6-962E-4288-8967-F152037A9508}" srcOrd="19" destOrd="0" presId="urn:microsoft.com/office/officeart/2005/8/layout/default#1"/>
    <dgm:cxn modelId="{4E0E4EF6-586E-9B4E-BDBB-D42F89CB9027}"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4D85BB-02BB-1540-A9D8-30E03E56EDFF}"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67A2E5C2-BF4C-C048-8E7B-5942BD0286A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No minister either of central or state government shall undertake an official visit of any constituency from which elections have been announced by ECI  till end of election process</a:t>
          </a:r>
          <a:endParaRPr lang="en-US" sz="2000" b="1" dirty="0">
            <a:solidFill>
              <a:srgbClr val="000000"/>
            </a:solidFill>
            <a:latin typeface="Calibri"/>
            <a:cs typeface="Calibri"/>
          </a:endParaRPr>
        </a:p>
      </dgm:t>
    </dgm:pt>
    <dgm:pt modelId="{85226F6D-3350-334E-A359-07969FE6F724}" type="parTrans" cxnId="{781040DD-2B94-B94C-A489-EF6D509070BB}">
      <dgm:prSet/>
      <dgm:spPr/>
      <dgm:t>
        <a:bodyPr/>
        <a:lstStyle/>
        <a:p>
          <a:endParaRPr lang="en-US" sz="2000" b="1">
            <a:solidFill>
              <a:srgbClr val="000000"/>
            </a:solidFill>
            <a:latin typeface="Calibri"/>
            <a:cs typeface="Calibri"/>
          </a:endParaRPr>
        </a:p>
      </dgm:t>
    </dgm:pt>
    <dgm:pt modelId="{DB49DC64-6171-5142-AF2C-7747CC533121}" type="sibTrans" cxnId="{781040DD-2B94-B94C-A489-EF6D509070BB}">
      <dgm:prSet/>
      <dgm:spPr/>
      <dgm:t>
        <a:bodyPr/>
        <a:lstStyle/>
        <a:p>
          <a:endParaRPr lang="en-US" sz="2000" b="1">
            <a:solidFill>
              <a:srgbClr val="000000"/>
            </a:solidFill>
            <a:latin typeface="Calibri"/>
            <a:cs typeface="Calibri"/>
          </a:endParaRPr>
        </a:p>
      </dgm:t>
    </dgm:pt>
    <dgm:pt modelId="{E06D5E15-127E-DC42-8EC8-DB6C0EF85F6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smtClean="0">
              <a:solidFill>
                <a:srgbClr val="000000"/>
              </a:solidFill>
              <a:latin typeface="Calibri"/>
              <a:cs typeface="Calibri"/>
            </a:rPr>
            <a:t>No minister will summon any election related officer of constituency or state in which any elections have been announced, to a place or office, or guest house outside the aforesaid  constituency for any official discussion during the period of elections commencing with the announcement of the elections from such constituency and ending with the completion of election process. </a:t>
          </a:r>
          <a:endParaRPr lang="en-US" sz="2000" b="1" dirty="0">
            <a:solidFill>
              <a:srgbClr val="000000"/>
            </a:solidFill>
            <a:latin typeface="Calibri"/>
            <a:cs typeface="Calibri"/>
          </a:endParaRPr>
        </a:p>
      </dgm:t>
    </dgm:pt>
    <dgm:pt modelId="{A84D79EB-893C-A34E-8535-17451B092CCF}" type="parTrans" cxnId="{5C30D68C-D928-D640-B5D0-14F5CBCD73F6}">
      <dgm:prSet/>
      <dgm:spPr/>
      <dgm:t>
        <a:bodyPr/>
        <a:lstStyle/>
        <a:p>
          <a:endParaRPr lang="en-US" sz="2000" b="1">
            <a:solidFill>
              <a:srgbClr val="000000"/>
            </a:solidFill>
            <a:latin typeface="Calibri"/>
            <a:cs typeface="Calibri"/>
          </a:endParaRPr>
        </a:p>
      </dgm:t>
    </dgm:pt>
    <dgm:pt modelId="{CA0E1739-D612-484C-986E-20FFCECF5385}" type="sibTrans" cxnId="{5C30D68C-D928-D640-B5D0-14F5CBCD73F6}">
      <dgm:prSet/>
      <dgm:spPr/>
      <dgm:t>
        <a:bodyPr/>
        <a:lstStyle/>
        <a:p>
          <a:endParaRPr lang="en-US" sz="2000" b="1">
            <a:solidFill>
              <a:srgbClr val="000000"/>
            </a:solidFill>
            <a:latin typeface="Calibri"/>
            <a:cs typeface="Calibri"/>
          </a:endParaRPr>
        </a:p>
      </dgm:t>
    </dgm:pt>
    <dgm:pt modelId="{3B8A33E2-CC85-7548-9374-F7052CF9242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 Instruction Sl. No. 56, EC Letter No. 437/6/96/PLN-III dated 17/01/1996)</a:t>
          </a:r>
          <a:endParaRPr lang="en-US" sz="2000" b="1" dirty="0">
            <a:solidFill>
              <a:srgbClr val="000000"/>
            </a:solidFill>
            <a:latin typeface="Calibri"/>
            <a:cs typeface="Calibri"/>
          </a:endParaRPr>
        </a:p>
      </dgm:t>
    </dgm:pt>
    <dgm:pt modelId="{5AEBACED-D81E-5F46-8E90-9F23697E7681}" type="parTrans" cxnId="{0518310A-9DAF-9E4C-923C-044FD10AC383}">
      <dgm:prSet/>
      <dgm:spPr/>
      <dgm:t>
        <a:bodyPr/>
        <a:lstStyle/>
        <a:p>
          <a:endParaRPr lang="en-US" sz="2000" b="1">
            <a:solidFill>
              <a:srgbClr val="000000"/>
            </a:solidFill>
            <a:latin typeface="Calibri"/>
            <a:cs typeface="Calibri"/>
          </a:endParaRPr>
        </a:p>
      </dgm:t>
    </dgm:pt>
    <dgm:pt modelId="{57BEC735-DEA3-614F-9239-33EF116F57B8}" type="sibTrans" cxnId="{0518310A-9DAF-9E4C-923C-044FD10AC383}">
      <dgm:prSet/>
      <dgm:spPr/>
      <dgm:t>
        <a:bodyPr/>
        <a:lstStyle/>
        <a:p>
          <a:endParaRPr lang="en-US" sz="2000" b="1">
            <a:solidFill>
              <a:srgbClr val="000000"/>
            </a:solidFill>
            <a:latin typeface="Calibri"/>
            <a:cs typeface="Calibri"/>
          </a:endParaRPr>
        </a:p>
      </dgm:t>
    </dgm:pt>
    <dgm:pt modelId="{C3F29D5A-EA77-C84A-A5FE-27E8DA3987AB}" type="pres">
      <dgm:prSet presAssocID="{B54D85BB-02BB-1540-A9D8-30E03E56EDFF}" presName="linear" presStyleCnt="0">
        <dgm:presLayoutVars>
          <dgm:animLvl val="lvl"/>
          <dgm:resizeHandles val="exact"/>
        </dgm:presLayoutVars>
      </dgm:prSet>
      <dgm:spPr/>
      <dgm:t>
        <a:bodyPr/>
        <a:lstStyle/>
        <a:p>
          <a:endParaRPr lang="en-US"/>
        </a:p>
      </dgm:t>
    </dgm:pt>
    <dgm:pt modelId="{520CACDB-C0F8-864E-B095-F4BFFCF80CFD}" type="pres">
      <dgm:prSet presAssocID="{67A2E5C2-BF4C-C048-8E7B-5942BD0286AE}" presName="parentText" presStyleLbl="node1" presStyleIdx="0" presStyleCnt="3" custScaleY="79524" custLinFactY="-18708" custLinFactNeighborY="-100000">
        <dgm:presLayoutVars>
          <dgm:chMax val="0"/>
          <dgm:bulletEnabled val="1"/>
        </dgm:presLayoutVars>
      </dgm:prSet>
      <dgm:spPr/>
      <dgm:t>
        <a:bodyPr/>
        <a:lstStyle/>
        <a:p>
          <a:endParaRPr lang="en-US"/>
        </a:p>
      </dgm:t>
    </dgm:pt>
    <dgm:pt modelId="{53AC5347-434D-EA4A-A776-9F8914EF2BCF}" type="pres">
      <dgm:prSet presAssocID="{DB49DC64-6171-5142-AF2C-7747CC533121}" presName="spacer" presStyleCnt="0"/>
      <dgm:spPr/>
      <dgm:t>
        <a:bodyPr/>
        <a:lstStyle/>
        <a:p>
          <a:endParaRPr lang="en-US"/>
        </a:p>
      </dgm:t>
    </dgm:pt>
    <dgm:pt modelId="{206A8FE2-A8CC-C248-A433-065B6CB287CC}" type="pres">
      <dgm:prSet presAssocID="{E06D5E15-127E-DC42-8EC8-DB6C0EF85F6E}" presName="parentText" presStyleLbl="node1" presStyleIdx="1" presStyleCnt="3" custScaleY="152952" custLinFactNeighborY="-28957">
        <dgm:presLayoutVars>
          <dgm:chMax val="0"/>
          <dgm:bulletEnabled val="1"/>
        </dgm:presLayoutVars>
      </dgm:prSet>
      <dgm:spPr/>
      <dgm:t>
        <a:bodyPr/>
        <a:lstStyle/>
        <a:p>
          <a:endParaRPr lang="en-US"/>
        </a:p>
      </dgm:t>
    </dgm:pt>
    <dgm:pt modelId="{E5AE5EC7-90DE-DD4D-B0D0-462E2EE262D9}" type="pres">
      <dgm:prSet presAssocID="{CA0E1739-D612-484C-986E-20FFCECF5385}" presName="spacer" presStyleCnt="0"/>
      <dgm:spPr/>
      <dgm:t>
        <a:bodyPr/>
        <a:lstStyle/>
        <a:p>
          <a:endParaRPr lang="en-US"/>
        </a:p>
      </dgm:t>
    </dgm:pt>
    <dgm:pt modelId="{315E507E-F77E-8B4E-BA50-63EE6C11F3A0}" type="pres">
      <dgm:prSet presAssocID="{3B8A33E2-CC85-7548-9374-F7052CF92427}" presName="parentText" presStyleLbl="node1" presStyleIdx="2" presStyleCnt="3" custScaleY="50490" custLinFactNeighborY="81132">
        <dgm:presLayoutVars>
          <dgm:chMax val="0"/>
          <dgm:bulletEnabled val="1"/>
        </dgm:presLayoutVars>
      </dgm:prSet>
      <dgm:spPr/>
      <dgm:t>
        <a:bodyPr/>
        <a:lstStyle/>
        <a:p>
          <a:endParaRPr lang="en-US"/>
        </a:p>
      </dgm:t>
    </dgm:pt>
  </dgm:ptLst>
  <dgm:cxnLst>
    <dgm:cxn modelId="{0518310A-9DAF-9E4C-923C-044FD10AC383}" srcId="{B54D85BB-02BB-1540-A9D8-30E03E56EDFF}" destId="{3B8A33E2-CC85-7548-9374-F7052CF92427}" srcOrd="2" destOrd="0" parTransId="{5AEBACED-D81E-5F46-8E90-9F23697E7681}" sibTransId="{57BEC735-DEA3-614F-9239-33EF116F57B8}"/>
    <dgm:cxn modelId="{781040DD-2B94-B94C-A489-EF6D509070BB}" srcId="{B54D85BB-02BB-1540-A9D8-30E03E56EDFF}" destId="{67A2E5C2-BF4C-C048-8E7B-5942BD0286AE}" srcOrd="0" destOrd="0" parTransId="{85226F6D-3350-334E-A359-07969FE6F724}" sibTransId="{DB49DC64-6171-5142-AF2C-7747CC533121}"/>
    <dgm:cxn modelId="{EFE4AD87-1545-D446-AECA-701E69B70170}" type="presOf" srcId="{E06D5E15-127E-DC42-8EC8-DB6C0EF85F6E}" destId="{206A8FE2-A8CC-C248-A433-065B6CB287CC}" srcOrd="0" destOrd="0" presId="urn:microsoft.com/office/officeart/2005/8/layout/vList2"/>
    <dgm:cxn modelId="{AEBDD1E6-7637-764D-8761-BC3CA148915F}" type="presOf" srcId="{3B8A33E2-CC85-7548-9374-F7052CF92427}" destId="{315E507E-F77E-8B4E-BA50-63EE6C11F3A0}" srcOrd="0" destOrd="0" presId="urn:microsoft.com/office/officeart/2005/8/layout/vList2"/>
    <dgm:cxn modelId="{F3D250CB-4133-164C-BDCE-A5C842E34D0B}" type="presOf" srcId="{B54D85BB-02BB-1540-A9D8-30E03E56EDFF}" destId="{C3F29D5A-EA77-C84A-A5FE-27E8DA3987AB}" srcOrd="0" destOrd="0" presId="urn:microsoft.com/office/officeart/2005/8/layout/vList2"/>
    <dgm:cxn modelId="{5C30D68C-D928-D640-B5D0-14F5CBCD73F6}" srcId="{B54D85BB-02BB-1540-A9D8-30E03E56EDFF}" destId="{E06D5E15-127E-DC42-8EC8-DB6C0EF85F6E}" srcOrd="1" destOrd="0" parTransId="{A84D79EB-893C-A34E-8535-17451B092CCF}" sibTransId="{CA0E1739-D612-484C-986E-20FFCECF5385}"/>
    <dgm:cxn modelId="{76A6EA13-78B3-F741-B971-7F7074A1A76A}" type="presOf" srcId="{67A2E5C2-BF4C-C048-8E7B-5942BD0286AE}" destId="{520CACDB-C0F8-864E-B095-F4BFFCF80CFD}" srcOrd="0" destOrd="0" presId="urn:microsoft.com/office/officeart/2005/8/layout/vList2"/>
    <dgm:cxn modelId="{6AF31CA4-8821-214D-93DA-21EB3F147C7D}" type="presParOf" srcId="{C3F29D5A-EA77-C84A-A5FE-27E8DA3987AB}" destId="{520CACDB-C0F8-864E-B095-F4BFFCF80CFD}" srcOrd="0" destOrd="0" presId="urn:microsoft.com/office/officeart/2005/8/layout/vList2"/>
    <dgm:cxn modelId="{8E0FDA4D-5456-F742-B9FA-8078B87E2AB2}" type="presParOf" srcId="{C3F29D5A-EA77-C84A-A5FE-27E8DA3987AB}" destId="{53AC5347-434D-EA4A-A776-9F8914EF2BCF}" srcOrd="1" destOrd="0" presId="urn:microsoft.com/office/officeart/2005/8/layout/vList2"/>
    <dgm:cxn modelId="{DC02FFAA-3C2E-4F47-8533-6EB1FBD696B6}" type="presParOf" srcId="{C3F29D5A-EA77-C84A-A5FE-27E8DA3987AB}" destId="{206A8FE2-A8CC-C248-A433-065B6CB287CC}" srcOrd="2" destOrd="0" presId="urn:microsoft.com/office/officeart/2005/8/layout/vList2"/>
    <dgm:cxn modelId="{4F792E6C-4584-674F-807E-1B5848C5F8FF}" type="presParOf" srcId="{C3F29D5A-EA77-C84A-A5FE-27E8DA3987AB}" destId="{E5AE5EC7-90DE-DD4D-B0D0-462E2EE262D9}" srcOrd="3" destOrd="0" presId="urn:microsoft.com/office/officeart/2005/8/layout/vList2"/>
    <dgm:cxn modelId="{8F42251D-75C5-3946-B83B-062F0D521078}" type="presParOf" srcId="{C3F29D5A-EA77-C84A-A5FE-27E8DA3987AB}" destId="{315E507E-F77E-8B4E-BA50-63EE6C11F3A0}"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9792AF-BF05-C943-9688-A810CCCB7945}"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CA99AF83-95BC-A34D-A05A-B8623B79EDD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Exception: In case of failure of law and order or occurrence of a natural calamity which requires personal presence of a minister or chief minister for supervision/ review/ relief, s/he may, in his capacity as in charge of the department concerned, or as a chief minister  may undertake an official visit to a constituency and summon any election related officers of the constituency to a place outside the constituency. </a:t>
          </a:r>
          <a:endParaRPr lang="en-US" sz="2300" b="1" dirty="0">
            <a:solidFill>
              <a:srgbClr val="000000"/>
            </a:solidFill>
            <a:latin typeface="Calibri"/>
            <a:cs typeface="Calibri"/>
          </a:endParaRPr>
        </a:p>
      </dgm:t>
    </dgm:pt>
    <dgm:pt modelId="{F16C1C4B-D23D-CC4F-A177-61B8A64E67DC}" type="parTrans" cxnId="{54E81889-FE6C-A046-801D-4EEE77CC4169}">
      <dgm:prSet/>
      <dgm:spPr/>
      <dgm:t>
        <a:bodyPr/>
        <a:lstStyle/>
        <a:p>
          <a:endParaRPr lang="en-US" sz="2300" b="1">
            <a:solidFill>
              <a:srgbClr val="000000"/>
            </a:solidFill>
            <a:latin typeface="Calibri"/>
            <a:cs typeface="Calibri"/>
          </a:endParaRPr>
        </a:p>
      </dgm:t>
    </dgm:pt>
    <dgm:pt modelId="{D8589C74-EE88-1741-90A5-179E22B0FFC5}" type="sibTrans" cxnId="{54E81889-FE6C-A046-801D-4EEE77CC4169}">
      <dgm:prSet/>
      <dgm:spPr/>
      <dgm:t>
        <a:bodyPr/>
        <a:lstStyle/>
        <a:p>
          <a:endParaRPr lang="en-US" sz="2300" b="1">
            <a:solidFill>
              <a:srgbClr val="000000"/>
            </a:solidFill>
            <a:latin typeface="Calibri"/>
            <a:cs typeface="Calibri"/>
          </a:endParaRPr>
        </a:p>
      </dgm:t>
    </dgm:pt>
    <dgm:pt modelId="{48CE0283-E18B-3644-B191-B782DDABE01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(Instruction Sl. No. 75, CoI-2011, EC Letter- 437/6/2007-PLN-III, Dated 23/11/2007)</a:t>
          </a:r>
          <a:endParaRPr lang="en-US" sz="2300" b="1" dirty="0">
            <a:solidFill>
              <a:srgbClr val="000000"/>
            </a:solidFill>
            <a:latin typeface="Calibri"/>
            <a:cs typeface="Calibri"/>
          </a:endParaRPr>
        </a:p>
      </dgm:t>
    </dgm:pt>
    <dgm:pt modelId="{9EDAD386-423B-0643-AA3D-3217C9125C85}" type="parTrans" cxnId="{15AF0694-3786-B447-A739-3744978BF3F9}">
      <dgm:prSet/>
      <dgm:spPr/>
      <dgm:t>
        <a:bodyPr/>
        <a:lstStyle/>
        <a:p>
          <a:endParaRPr lang="en-US" sz="2300" b="1">
            <a:solidFill>
              <a:srgbClr val="000000"/>
            </a:solidFill>
            <a:latin typeface="Calibri"/>
            <a:cs typeface="Calibri"/>
          </a:endParaRPr>
        </a:p>
      </dgm:t>
    </dgm:pt>
    <dgm:pt modelId="{AD5242D9-1744-D74B-AF2A-F09A8DF7C84A}" type="sibTrans" cxnId="{15AF0694-3786-B447-A739-3744978BF3F9}">
      <dgm:prSet/>
      <dgm:spPr/>
      <dgm:t>
        <a:bodyPr/>
        <a:lstStyle/>
        <a:p>
          <a:endParaRPr lang="en-US" sz="2300" b="1">
            <a:solidFill>
              <a:srgbClr val="000000"/>
            </a:solidFill>
            <a:latin typeface="Calibri"/>
            <a:cs typeface="Calibri"/>
          </a:endParaRPr>
        </a:p>
      </dgm:t>
    </dgm:pt>
    <dgm:pt modelId="{1231DD12-FA31-9942-8C47-73387665BBCA}" type="pres">
      <dgm:prSet presAssocID="{0A9792AF-BF05-C943-9688-A810CCCB7945}" presName="linear" presStyleCnt="0">
        <dgm:presLayoutVars>
          <dgm:animLvl val="lvl"/>
          <dgm:resizeHandles val="exact"/>
        </dgm:presLayoutVars>
      </dgm:prSet>
      <dgm:spPr/>
      <dgm:t>
        <a:bodyPr/>
        <a:lstStyle/>
        <a:p>
          <a:endParaRPr lang="en-US"/>
        </a:p>
      </dgm:t>
    </dgm:pt>
    <dgm:pt modelId="{8D0CEDC2-158E-1447-86F1-E0F95B365ED4}" type="pres">
      <dgm:prSet presAssocID="{CA99AF83-95BC-A34D-A05A-B8623B79EDD7}" presName="parentText" presStyleLbl="node1" presStyleIdx="0" presStyleCnt="2">
        <dgm:presLayoutVars>
          <dgm:chMax val="0"/>
          <dgm:bulletEnabled val="1"/>
        </dgm:presLayoutVars>
      </dgm:prSet>
      <dgm:spPr/>
      <dgm:t>
        <a:bodyPr/>
        <a:lstStyle/>
        <a:p>
          <a:endParaRPr lang="en-US"/>
        </a:p>
      </dgm:t>
    </dgm:pt>
    <dgm:pt modelId="{871A85D8-F75B-524B-BA70-428AF6918EFD}" type="pres">
      <dgm:prSet presAssocID="{D8589C74-EE88-1741-90A5-179E22B0FFC5}" presName="spacer" presStyleCnt="0"/>
      <dgm:spPr/>
      <dgm:t>
        <a:bodyPr/>
        <a:lstStyle/>
        <a:p>
          <a:endParaRPr lang="en-US"/>
        </a:p>
      </dgm:t>
    </dgm:pt>
    <dgm:pt modelId="{C2783350-3962-9645-A6A6-9D9AFADB2766}" type="pres">
      <dgm:prSet presAssocID="{48CE0283-E18B-3644-B191-B782DDABE01F}" presName="parentText" presStyleLbl="node1" presStyleIdx="1" presStyleCnt="2" custScaleY="42739">
        <dgm:presLayoutVars>
          <dgm:chMax val="0"/>
          <dgm:bulletEnabled val="1"/>
        </dgm:presLayoutVars>
      </dgm:prSet>
      <dgm:spPr/>
      <dgm:t>
        <a:bodyPr/>
        <a:lstStyle/>
        <a:p>
          <a:endParaRPr lang="en-US"/>
        </a:p>
      </dgm:t>
    </dgm:pt>
  </dgm:ptLst>
  <dgm:cxnLst>
    <dgm:cxn modelId="{25ED9D02-6CB3-CB40-9B74-B7DF99EEFFE2}" type="presOf" srcId="{48CE0283-E18B-3644-B191-B782DDABE01F}" destId="{C2783350-3962-9645-A6A6-9D9AFADB2766}" srcOrd="0" destOrd="0" presId="urn:microsoft.com/office/officeart/2005/8/layout/vList2"/>
    <dgm:cxn modelId="{B9410189-1E7B-134B-80EC-BF21DE4881A7}" type="presOf" srcId="{0A9792AF-BF05-C943-9688-A810CCCB7945}" destId="{1231DD12-FA31-9942-8C47-73387665BBCA}" srcOrd="0" destOrd="0" presId="urn:microsoft.com/office/officeart/2005/8/layout/vList2"/>
    <dgm:cxn modelId="{B4595862-CB8D-3A42-8527-20AE15D2F5EE}" type="presOf" srcId="{CA99AF83-95BC-A34D-A05A-B8623B79EDD7}" destId="{8D0CEDC2-158E-1447-86F1-E0F95B365ED4}" srcOrd="0" destOrd="0" presId="urn:microsoft.com/office/officeart/2005/8/layout/vList2"/>
    <dgm:cxn modelId="{15AF0694-3786-B447-A739-3744978BF3F9}" srcId="{0A9792AF-BF05-C943-9688-A810CCCB7945}" destId="{48CE0283-E18B-3644-B191-B782DDABE01F}" srcOrd="1" destOrd="0" parTransId="{9EDAD386-423B-0643-AA3D-3217C9125C85}" sibTransId="{AD5242D9-1744-D74B-AF2A-F09A8DF7C84A}"/>
    <dgm:cxn modelId="{54E81889-FE6C-A046-801D-4EEE77CC4169}" srcId="{0A9792AF-BF05-C943-9688-A810CCCB7945}" destId="{CA99AF83-95BC-A34D-A05A-B8623B79EDD7}" srcOrd="0" destOrd="0" parTransId="{F16C1C4B-D23D-CC4F-A177-61B8A64E67DC}" sibTransId="{D8589C74-EE88-1741-90A5-179E22B0FFC5}"/>
    <dgm:cxn modelId="{9CD71AAC-B6F2-F744-BD89-386F964228D0}" type="presParOf" srcId="{1231DD12-FA31-9942-8C47-73387665BBCA}" destId="{8D0CEDC2-158E-1447-86F1-E0F95B365ED4}" srcOrd="0" destOrd="0" presId="urn:microsoft.com/office/officeart/2005/8/layout/vList2"/>
    <dgm:cxn modelId="{1D05F047-E36E-3A47-8DE4-ED91BA71DD9A}" type="presParOf" srcId="{1231DD12-FA31-9942-8C47-73387665BBCA}" destId="{871A85D8-F75B-524B-BA70-428AF6918EFD}" srcOrd="1" destOrd="0" presId="urn:microsoft.com/office/officeart/2005/8/layout/vList2"/>
    <dgm:cxn modelId="{0337F0B1-349A-3040-BB45-C669909969B8}" type="presParOf" srcId="{1231DD12-FA31-9942-8C47-73387665BBCA}" destId="{C2783350-3962-9645-A6A6-9D9AFADB2766}"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7D7BB8-B366-D842-BE5D-C7F28A70B9D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045CDF5D-1C5E-E241-B78C-6E1B446A9C2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All arrangements to be made by non-officials and not by government servants during the election meeting by minister and all expenses except those relating to maintenance of law and order  borne privately.</a:t>
          </a:r>
          <a:endParaRPr lang="en-US" sz="2000" b="1" dirty="0">
            <a:solidFill>
              <a:srgbClr val="000000"/>
            </a:solidFill>
            <a:latin typeface="Calibri"/>
            <a:cs typeface="Calibri"/>
          </a:endParaRPr>
        </a:p>
      </dgm:t>
    </dgm:pt>
    <dgm:pt modelId="{1FC8DB0E-79F7-D140-BE1E-287D39BAE380}" type="parTrans" cxnId="{0B1ECB90-BF24-EE4D-A5F5-964BAA549367}">
      <dgm:prSet/>
      <dgm:spPr/>
      <dgm:t>
        <a:bodyPr/>
        <a:lstStyle/>
        <a:p>
          <a:endParaRPr lang="en-US" sz="2000" b="1">
            <a:solidFill>
              <a:srgbClr val="000000"/>
            </a:solidFill>
            <a:latin typeface="Calibri"/>
            <a:cs typeface="Calibri"/>
          </a:endParaRPr>
        </a:p>
      </dgm:t>
    </dgm:pt>
    <dgm:pt modelId="{9DF13174-7C41-5A4A-9F60-FC003A61B9CD}" type="sibTrans" cxnId="{0B1ECB90-BF24-EE4D-A5F5-964BAA549367}">
      <dgm:prSet/>
      <dgm:spPr/>
      <dgm:t>
        <a:bodyPr/>
        <a:lstStyle/>
        <a:p>
          <a:endParaRPr lang="en-US" sz="2000" b="1">
            <a:solidFill>
              <a:srgbClr val="000000"/>
            </a:solidFill>
            <a:latin typeface="Calibri"/>
            <a:cs typeface="Calibri"/>
          </a:endParaRPr>
        </a:p>
      </dgm:t>
    </dgm:pt>
    <dgm:pt modelId="{1C2933FA-AFDE-AD4A-8A12-D515B4A9130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Journey undertaken by minister for filling nomination papers and subsequent tours to his constituency should be regarded as being for election process.</a:t>
          </a:r>
          <a:endParaRPr lang="en-US" sz="2000" b="1" dirty="0">
            <a:solidFill>
              <a:srgbClr val="000000"/>
            </a:solidFill>
            <a:latin typeface="Calibri"/>
            <a:cs typeface="Calibri"/>
          </a:endParaRPr>
        </a:p>
      </dgm:t>
    </dgm:pt>
    <dgm:pt modelId="{A72EA813-788C-734F-9BAC-5D4335567FD5}" type="parTrans" cxnId="{D935A278-50BC-214C-B812-BEF5963F5145}">
      <dgm:prSet/>
      <dgm:spPr/>
      <dgm:t>
        <a:bodyPr/>
        <a:lstStyle/>
        <a:p>
          <a:endParaRPr lang="en-US" sz="2000" b="1">
            <a:solidFill>
              <a:srgbClr val="000000"/>
            </a:solidFill>
            <a:latin typeface="Calibri"/>
            <a:cs typeface="Calibri"/>
          </a:endParaRPr>
        </a:p>
      </dgm:t>
    </dgm:pt>
    <dgm:pt modelId="{B68561EB-AB1E-BB49-AA45-7D1CC064F0EA}" type="sibTrans" cxnId="{D935A278-50BC-214C-B812-BEF5963F5145}">
      <dgm:prSet/>
      <dgm:spPr/>
      <dgm:t>
        <a:bodyPr/>
        <a:lstStyle/>
        <a:p>
          <a:endParaRPr lang="en-US" sz="2000" b="1">
            <a:solidFill>
              <a:srgbClr val="000000"/>
            </a:solidFill>
            <a:latin typeface="Calibri"/>
            <a:cs typeface="Calibri"/>
          </a:endParaRPr>
        </a:p>
      </dgm:t>
    </dgm:pt>
    <dgm:pt modelId="{52A2E299-43C8-B841-ABA5-78D49B98E16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(Annexure-1, Copy of circular letter No. 10/17/89-M&amp;G, dated November 1, 1989)</a:t>
          </a:r>
          <a:endParaRPr lang="en-US" sz="2000" b="1" dirty="0">
            <a:solidFill>
              <a:srgbClr val="000000"/>
            </a:solidFill>
            <a:latin typeface="Calibri"/>
            <a:cs typeface="Calibri"/>
          </a:endParaRPr>
        </a:p>
      </dgm:t>
    </dgm:pt>
    <dgm:pt modelId="{4F7CF37A-BC84-6D4C-8198-314BB7A94395}" type="parTrans" cxnId="{FB9BF248-63AC-CB40-AC98-4AE47E45C854}">
      <dgm:prSet/>
      <dgm:spPr/>
      <dgm:t>
        <a:bodyPr/>
        <a:lstStyle/>
        <a:p>
          <a:endParaRPr lang="en-US" sz="2000" b="1">
            <a:solidFill>
              <a:srgbClr val="000000"/>
            </a:solidFill>
            <a:latin typeface="Calibri"/>
            <a:cs typeface="Calibri"/>
          </a:endParaRPr>
        </a:p>
      </dgm:t>
    </dgm:pt>
    <dgm:pt modelId="{FC8E4E8E-3B91-454B-905C-65E44302B3A6}" type="sibTrans" cxnId="{FB9BF248-63AC-CB40-AC98-4AE47E45C854}">
      <dgm:prSet/>
      <dgm:spPr/>
      <dgm:t>
        <a:bodyPr/>
        <a:lstStyle/>
        <a:p>
          <a:endParaRPr lang="en-US" sz="2000" b="1">
            <a:solidFill>
              <a:srgbClr val="000000"/>
            </a:solidFill>
            <a:latin typeface="Calibri"/>
            <a:cs typeface="Calibri"/>
          </a:endParaRPr>
        </a:p>
      </dgm:t>
    </dgm:pt>
    <dgm:pt modelId="{1CF3BC7A-4FD8-4145-A647-2BED0792EA2C}" type="pres">
      <dgm:prSet presAssocID="{4C7D7BB8-B366-D842-BE5D-C7F28A70B9D0}" presName="linear" presStyleCnt="0">
        <dgm:presLayoutVars>
          <dgm:animLvl val="lvl"/>
          <dgm:resizeHandles val="exact"/>
        </dgm:presLayoutVars>
      </dgm:prSet>
      <dgm:spPr/>
      <dgm:t>
        <a:bodyPr/>
        <a:lstStyle/>
        <a:p>
          <a:endParaRPr lang="en-US"/>
        </a:p>
      </dgm:t>
    </dgm:pt>
    <dgm:pt modelId="{FF657A0F-0DC9-6D4D-9FD6-3F0D8584C535}" type="pres">
      <dgm:prSet presAssocID="{045CDF5D-1C5E-E241-B78C-6E1B446A9C2D}" presName="parentText" presStyleLbl="node1" presStyleIdx="0" presStyleCnt="3">
        <dgm:presLayoutVars>
          <dgm:chMax val="0"/>
          <dgm:bulletEnabled val="1"/>
        </dgm:presLayoutVars>
      </dgm:prSet>
      <dgm:spPr/>
      <dgm:t>
        <a:bodyPr/>
        <a:lstStyle/>
        <a:p>
          <a:endParaRPr lang="en-US"/>
        </a:p>
      </dgm:t>
    </dgm:pt>
    <dgm:pt modelId="{AC34EF64-1733-034C-B08D-0353661113C6}" type="pres">
      <dgm:prSet presAssocID="{9DF13174-7C41-5A4A-9F60-FC003A61B9CD}" presName="spacer" presStyleCnt="0"/>
      <dgm:spPr/>
      <dgm:t>
        <a:bodyPr/>
        <a:lstStyle/>
        <a:p>
          <a:endParaRPr lang="en-US"/>
        </a:p>
      </dgm:t>
    </dgm:pt>
    <dgm:pt modelId="{FF85C66E-5DBA-D649-B3E7-A81871042578}" type="pres">
      <dgm:prSet presAssocID="{1C2933FA-AFDE-AD4A-8A12-D515B4A91303}" presName="parentText" presStyleLbl="node1" presStyleIdx="1" presStyleCnt="3">
        <dgm:presLayoutVars>
          <dgm:chMax val="0"/>
          <dgm:bulletEnabled val="1"/>
        </dgm:presLayoutVars>
      </dgm:prSet>
      <dgm:spPr/>
      <dgm:t>
        <a:bodyPr/>
        <a:lstStyle/>
        <a:p>
          <a:endParaRPr lang="en-US"/>
        </a:p>
      </dgm:t>
    </dgm:pt>
    <dgm:pt modelId="{43CF0A58-83DD-8644-8751-280919A55ACE}" type="pres">
      <dgm:prSet presAssocID="{B68561EB-AB1E-BB49-AA45-7D1CC064F0EA}" presName="spacer" presStyleCnt="0"/>
      <dgm:spPr/>
      <dgm:t>
        <a:bodyPr/>
        <a:lstStyle/>
        <a:p>
          <a:endParaRPr lang="en-US"/>
        </a:p>
      </dgm:t>
    </dgm:pt>
    <dgm:pt modelId="{E008BA75-6538-334F-8634-AFA21D81E658}" type="pres">
      <dgm:prSet presAssocID="{52A2E299-43C8-B841-ABA5-78D49B98E164}" presName="parentText" presStyleLbl="node1" presStyleIdx="2" presStyleCnt="3">
        <dgm:presLayoutVars>
          <dgm:chMax val="0"/>
          <dgm:bulletEnabled val="1"/>
        </dgm:presLayoutVars>
      </dgm:prSet>
      <dgm:spPr/>
      <dgm:t>
        <a:bodyPr/>
        <a:lstStyle/>
        <a:p>
          <a:endParaRPr lang="en-US"/>
        </a:p>
      </dgm:t>
    </dgm:pt>
  </dgm:ptLst>
  <dgm:cxnLst>
    <dgm:cxn modelId="{FB9BF248-63AC-CB40-AC98-4AE47E45C854}" srcId="{4C7D7BB8-B366-D842-BE5D-C7F28A70B9D0}" destId="{52A2E299-43C8-B841-ABA5-78D49B98E164}" srcOrd="2" destOrd="0" parTransId="{4F7CF37A-BC84-6D4C-8198-314BB7A94395}" sibTransId="{FC8E4E8E-3B91-454B-905C-65E44302B3A6}"/>
    <dgm:cxn modelId="{D8F2B6EA-EEBB-E048-901A-74A98CCA69D7}" type="presOf" srcId="{4C7D7BB8-B366-D842-BE5D-C7F28A70B9D0}" destId="{1CF3BC7A-4FD8-4145-A647-2BED0792EA2C}" srcOrd="0" destOrd="0" presId="urn:microsoft.com/office/officeart/2005/8/layout/vList2"/>
    <dgm:cxn modelId="{5B3931CB-AC38-714C-AB55-BF8A3F28B717}" type="presOf" srcId="{045CDF5D-1C5E-E241-B78C-6E1B446A9C2D}" destId="{FF657A0F-0DC9-6D4D-9FD6-3F0D8584C535}" srcOrd="0" destOrd="0" presId="urn:microsoft.com/office/officeart/2005/8/layout/vList2"/>
    <dgm:cxn modelId="{0B1ECB90-BF24-EE4D-A5F5-964BAA549367}" srcId="{4C7D7BB8-B366-D842-BE5D-C7F28A70B9D0}" destId="{045CDF5D-1C5E-E241-B78C-6E1B446A9C2D}" srcOrd="0" destOrd="0" parTransId="{1FC8DB0E-79F7-D140-BE1E-287D39BAE380}" sibTransId="{9DF13174-7C41-5A4A-9F60-FC003A61B9CD}"/>
    <dgm:cxn modelId="{3B7F3860-2239-BB43-89DA-418BD01589D2}" type="presOf" srcId="{52A2E299-43C8-B841-ABA5-78D49B98E164}" destId="{E008BA75-6538-334F-8634-AFA21D81E658}" srcOrd="0" destOrd="0" presId="urn:microsoft.com/office/officeart/2005/8/layout/vList2"/>
    <dgm:cxn modelId="{D935A278-50BC-214C-B812-BEF5963F5145}" srcId="{4C7D7BB8-B366-D842-BE5D-C7F28A70B9D0}" destId="{1C2933FA-AFDE-AD4A-8A12-D515B4A91303}" srcOrd="1" destOrd="0" parTransId="{A72EA813-788C-734F-9BAC-5D4335567FD5}" sibTransId="{B68561EB-AB1E-BB49-AA45-7D1CC064F0EA}"/>
    <dgm:cxn modelId="{57CE458D-68E9-0449-A342-AE6E3445FAB1}" type="presOf" srcId="{1C2933FA-AFDE-AD4A-8A12-D515B4A91303}" destId="{FF85C66E-5DBA-D649-B3E7-A81871042578}" srcOrd="0" destOrd="0" presId="urn:microsoft.com/office/officeart/2005/8/layout/vList2"/>
    <dgm:cxn modelId="{69D73193-FE75-5448-9B95-BD2E93A63DC4}" type="presParOf" srcId="{1CF3BC7A-4FD8-4145-A647-2BED0792EA2C}" destId="{FF657A0F-0DC9-6D4D-9FD6-3F0D8584C535}" srcOrd="0" destOrd="0" presId="urn:microsoft.com/office/officeart/2005/8/layout/vList2"/>
    <dgm:cxn modelId="{ADF460F7-8C6B-7441-8D7F-871D25C76AD6}" type="presParOf" srcId="{1CF3BC7A-4FD8-4145-A647-2BED0792EA2C}" destId="{AC34EF64-1733-034C-B08D-0353661113C6}" srcOrd="1" destOrd="0" presId="urn:microsoft.com/office/officeart/2005/8/layout/vList2"/>
    <dgm:cxn modelId="{8C92AC15-F74E-D541-976A-9AE9282FA043}" type="presParOf" srcId="{1CF3BC7A-4FD8-4145-A647-2BED0792EA2C}" destId="{FF85C66E-5DBA-D649-B3E7-A81871042578}" srcOrd="2" destOrd="0" presId="urn:microsoft.com/office/officeart/2005/8/layout/vList2"/>
    <dgm:cxn modelId="{19D451E5-5FCC-D745-9351-F65EC09B9439}" type="presParOf" srcId="{1CF3BC7A-4FD8-4145-A647-2BED0792EA2C}" destId="{43CF0A58-83DD-8644-8751-280919A55ACE}" srcOrd="3" destOrd="0" presId="urn:microsoft.com/office/officeart/2005/8/layout/vList2"/>
    <dgm:cxn modelId="{A65835F4-3573-4642-A113-7D4CFD678BAA}" type="presParOf" srcId="{1CF3BC7A-4FD8-4145-A647-2BED0792EA2C}" destId="{E008BA75-6538-334F-8634-AFA21D81E658}"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76F62F-177E-2F4F-86CB-D3B70CF374B0}"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788CA27-3A66-2943-88DC-A1B91A2E51E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Under no circumstances, political or personal visits of the ministers can be combined with official visits to any other place in India during General election and bye-election</a:t>
          </a:r>
          <a:endParaRPr lang="en-US" sz="2000" b="1" dirty="0">
            <a:solidFill>
              <a:srgbClr val="000000"/>
            </a:solidFill>
            <a:latin typeface="Calibri"/>
            <a:cs typeface="Calibri"/>
          </a:endParaRPr>
        </a:p>
      </dgm:t>
    </dgm:pt>
    <dgm:pt modelId="{10C2B7F2-7641-2F4F-AA3B-C6FB49113398}" type="parTrans" cxnId="{45030AFF-6C6A-7142-92AA-1766FAB4AC6A}">
      <dgm:prSet/>
      <dgm:spPr/>
      <dgm:t>
        <a:bodyPr/>
        <a:lstStyle/>
        <a:p>
          <a:endParaRPr lang="en-US" sz="2000" b="1">
            <a:solidFill>
              <a:srgbClr val="000000"/>
            </a:solidFill>
            <a:latin typeface="Calibri"/>
            <a:cs typeface="Calibri"/>
          </a:endParaRPr>
        </a:p>
      </dgm:t>
    </dgm:pt>
    <dgm:pt modelId="{36D2DC54-02CA-074F-9065-9AE2769F46F1}" type="sibTrans" cxnId="{45030AFF-6C6A-7142-92AA-1766FAB4AC6A}">
      <dgm:prSet/>
      <dgm:spPr/>
      <dgm:t>
        <a:bodyPr/>
        <a:lstStyle/>
        <a:p>
          <a:endParaRPr lang="en-US" sz="2000" b="1">
            <a:solidFill>
              <a:srgbClr val="000000"/>
            </a:solidFill>
            <a:latin typeface="Calibri"/>
            <a:cs typeface="Calibri"/>
          </a:endParaRPr>
        </a:p>
      </dgm:t>
    </dgm:pt>
    <dgm:pt modelId="{E33A32AC-427A-D74E-8C66-2284F57BC1B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(Instruction SL. No. 57, EC Letter No. 437/6/7/2004/PLN-III, Dated 28/12/2004)</a:t>
          </a:r>
        </a:p>
        <a:p>
          <a:pPr rtl="0"/>
          <a:r>
            <a:rPr lang="en-US" sz="2000" b="1" dirty="0" smtClean="0">
              <a:solidFill>
                <a:srgbClr val="000000"/>
              </a:solidFill>
              <a:latin typeface="Calibri"/>
              <a:cs typeface="Calibri"/>
            </a:rPr>
            <a:t>(Instruction SL. No. 75, CoI-2011, EC Letter No. 437/6/7/2004/PLN-III, Dated 23/11/2007)</a:t>
          </a:r>
          <a:endParaRPr lang="en-US" sz="2000" b="1" dirty="0">
            <a:solidFill>
              <a:srgbClr val="000000"/>
            </a:solidFill>
            <a:latin typeface="Calibri"/>
            <a:cs typeface="Calibri"/>
          </a:endParaRPr>
        </a:p>
      </dgm:t>
    </dgm:pt>
    <dgm:pt modelId="{DB1E00F6-4B93-EE48-9223-E35B0B8F9278}" type="parTrans" cxnId="{6CFD8058-54CC-4C4A-BD72-48B330105A6D}">
      <dgm:prSet/>
      <dgm:spPr/>
      <dgm:t>
        <a:bodyPr/>
        <a:lstStyle/>
        <a:p>
          <a:endParaRPr lang="en-US" sz="2000" b="1">
            <a:solidFill>
              <a:srgbClr val="000000"/>
            </a:solidFill>
            <a:latin typeface="Calibri"/>
            <a:cs typeface="Calibri"/>
          </a:endParaRPr>
        </a:p>
      </dgm:t>
    </dgm:pt>
    <dgm:pt modelId="{D648A177-821C-1148-B38C-9D7A31E5503C}" type="sibTrans" cxnId="{6CFD8058-54CC-4C4A-BD72-48B330105A6D}">
      <dgm:prSet/>
      <dgm:spPr/>
      <dgm:t>
        <a:bodyPr/>
        <a:lstStyle/>
        <a:p>
          <a:endParaRPr lang="en-US" sz="2000" b="1">
            <a:solidFill>
              <a:srgbClr val="000000"/>
            </a:solidFill>
            <a:latin typeface="Calibri"/>
            <a:cs typeface="Calibri"/>
          </a:endParaRPr>
        </a:p>
      </dgm:t>
    </dgm:pt>
    <dgm:pt modelId="{A22107A5-C608-424E-B4D5-873DCA9CA3D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Minister travelling for official work should not halt in the constituency or district where model code of conduct is in force and shall not attend to any political work</a:t>
          </a:r>
          <a:endParaRPr lang="en-US" sz="2000" b="1" dirty="0">
            <a:solidFill>
              <a:srgbClr val="000000"/>
            </a:solidFill>
            <a:latin typeface="Calibri"/>
            <a:cs typeface="Calibri"/>
          </a:endParaRPr>
        </a:p>
      </dgm:t>
    </dgm:pt>
    <dgm:pt modelId="{BDAD1699-95A8-C549-8DC7-D495EB1E996C}" type="parTrans" cxnId="{C27E989D-08FB-EF44-A87B-1F5944336BEB}">
      <dgm:prSet/>
      <dgm:spPr/>
      <dgm:t>
        <a:bodyPr/>
        <a:lstStyle/>
        <a:p>
          <a:endParaRPr lang="en-US" sz="2000" b="1">
            <a:solidFill>
              <a:srgbClr val="000000"/>
            </a:solidFill>
            <a:latin typeface="Calibri"/>
            <a:cs typeface="Calibri"/>
          </a:endParaRPr>
        </a:p>
      </dgm:t>
    </dgm:pt>
    <dgm:pt modelId="{779401E9-5C16-0B44-B18A-32C1F4FAD348}" type="sibTrans" cxnId="{C27E989D-08FB-EF44-A87B-1F5944336BEB}">
      <dgm:prSet/>
      <dgm:spPr/>
      <dgm:t>
        <a:bodyPr/>
        <a:lstStyle/>
        <a:p>
          <a:endParaRPr lang="en-US" sz="2000" b="1">
            <a:solidFill>
              <a:srgbClr val="000000"/>
            </a:solidFill>
            <a:latin typeface="Calibri"/>
            <a:cs typeface="Calibri"/>
          </a:endParaRPr>
        </a:p>
      </dgm:t>
    </dgm:pt>
    <dgm:pt modelId="{2A07C16F-C5E6-3140-9D63-1B30EF68B638}" type="pres">
      <dgm:prSet presAssocID="{A976F62F-177E-2F4F-86CB-D3B70CF374B0}" presName="linear" presStyleCnt="0">
        <dgm:presLayoutVars>
          <dgm:animLvl val="lvl"/>
          <dgm:resizeHandles val="exact"/>
        </dgm:presLayoutVars>
      </dgm:prSet>
      <dgm:spPr/>
      <dgm:t>
        <a:bodyPr/>
        <a:lstStyle/>
        <a:p>
          <a:endParaRPr lang="en-US"/>
        </a:p>
      </dgm:t>
    </dgm:pt>
    <dgm:pt modelId="{725B51E7-5E59-3047-891B-382D6C21C9AD}" type="pres">
      <dgm:prSet presAssocID="{4788CA27-3A66-2943-88DC-A1B91A2E51E4}" presName="parentText" presStyleLbl="node1" presStyleIdx="0" presStyleCnt="3" custScaleY="77138" custLinFactY="-62901" custLinFactNeighborY="-100000">
        <dgm:presLayoutVars>
          <dgm:chMax val="0"/>
          <dgm:bulletEnabled val="1"/>
        </dgm:presLayoutVars>
      </dgm:prSet>
      <dgm:spPr/>
      <dgm:t>
        <a:bodyPr/>
        <a:lstStyle/>
        <a:p>
          <a:endParaRPr lang="en-US"/>
        </a:p>
      </dgm:t>
    </dgm:pt>
    <dgm:pt modelId="{F00F15D6-CDCA-E049-83A0-D3DA1D1A4B81}" type="pres">
      <dgm:prSet presAssocID="{36D2DC54-02CA-074F-9065-9AE2769F46F1}" presName="spacer" presStyleCnt="0"/>
      <dgm:spPr/>
      <dgm:t>
        <a:bodyPr/>
        <a:lstStyle/>
        <a:p>
          <a:endParaRPr lang="en-US"/>
        </a:p>
      </dgm:t>
    </dgm:pt>
    <dgm:pt modelId="{943A2DDD-DA8B-0C45-BA80-DDD5099EFAD3}" type="pres">
      <dgm:prSet presAssocID="{A22107A5-C608-424E-B4D5-873DCA9CA3DC}" presName="parentText" presStyleLbl="node1" presStyleIdx="1" presStyleCnt="3" custScaleY="78340" custLinFactY="-2621" custLinFactNeighborY="-100000">
        <dgm:presLayoutVars>
          <dgm:chMax val="0"/>
          <dgm:bulletEnabled val="1"/>
        </dgm:presLayoutVars>
      </dgm:prSet>
      <dgm:spPr/>
      <dgm:t>
        <a:bodyPr/>
        <a:lstStyle/>
        <a:p>
          <a:endParaRPr lang="en-US"/>
        </a:p>
      </dgm:t>
    </dgm:pt>
    <dgm:pt modelId="{2CB25A02-CA91-404D-B60A-3C0B406EEBA9}" type="pres">
      <dgm:prSet presAssocID="{779401E9-5C16-0B44-B18A-32C1F4FAD348}" presName="spacer" presStyleCnt="0"/>
      <dgm:spPr/>
      <dgm:t>
        <a:bodyPr/>
        <a:lstStyle/>
        <a:p>
          <a:endParaRPr lang="en-US"/>
        </a:p>
      </dgm:t>
    </dgm:pt>
    <dgm:pt modelId="{1F53D330-F73F-1145-BECD-560106EA0828}" type="pres">
      <dgm:prSet presAssocID="{E33A32AC-427A-D74E-8C66-2284F57BC1B0}" presName="parentText" presStyleLbl="node1" presStyleIdx="2" presStyleCnt="3" custLinFactY="-6388" custLinFactNeighborY="-100000">
        <dgm:presLayoutVars>
          <dgm:chMax val="0"/>
          <dgm:bulletEnabled val="1"/>
        </dgm:presLayoutVars>
      </dgm:prSet>
      <dgm:spPr/>
      <dgm:t>
        <a:bodyPr/>
        <a:lstStyle/>
        <a:p>
          <a:endParaRPr lang="en-US"/>
        </a:p>
      </dgm:t>
    </dgm:pt>
  </dgm:ptLst>
  <dgm:cxnLst>
    <dgm:cxn modelId="{BD241369-5A5B-A74C-A04C-7F33228BB659}" type="presOf" srcId="{A976F62F-177E-2F4F-86CB-D3B70CF374B0}" destId="{2A07C16F-C5E6-3140-9D63-1B30EF68B638}" srcOrd="0" destOrd="0" presId="urn:microsoft.com/office/officeart/2005/8/layout/vList2"/>
    <dgm:cxn modelId="{6CFD8058-54CC-4C4A-BD72-48B330105A6D}" srcId="{A976F62F-177E-2F4F-86CB-D3B70CF374B0}" destId="{E33A32AC-427A-D74E-8C66-2284F57BC1B0}" srcOrd="2" destOrd="0" parTransId="{DB1E00F6-4B93-EE48-9223-E35B0B8F9278}" sibTransId="{D648A177-821C-1148-B38C-9D7A31E5503C}"/>
    <dgm:cxn modelId="{6E4F55D5-EE77-1D40-8B13-357664E0EEEE}" type="presOf" srcId="{A22107A5-C608-424E-B4D5-873DCA9CA3DC}" destId="{943A2DDD-DA8B-0C45-BA80-DDD5099EFAD3}" srcOrd="0" destOrd="0" presId="urn:microsoft.com/office/officeart/2005/8/layout/vList2"/>
    <dgm:cxn modelId="{2257CE54-ADF5-1A48-ADB7-CD00F9AD88C9}" type="presOf" srcId="{E33A32AC-427A-D74E-8C66-2284F57BC1B0}" destId="{1F53D330-F73F-1145-BECD-560106EA0828}" srcOrd="0" destOrd="0" presId="urn:microsoft.com/office/officeart/2005/8/layout/vList2"/>
    <dgm:cxn modelId="{45030AFF-6C6A-7142-92AA-1766FAB4AC6A}" srcId="{A976F62F-177E-2F4F-86CB-D3B70CF374B0}" destId="{4788CA27-3A66-2943-88DC-A1B91A2E51E4}" srcOrd="0" destOrd="0" parTransId="{10C2B7F2-7641-2F4F-AA3B-C6FB49113398}" sibTransId="{36D2DC54-02CA-074F-9065-9AE2769F46F1}"/>
    <dgm:cxn modelId="{C27E989D-08FB-EF44-A87B-1F5944336BEB}" srcId="{A976F62F-177E-2F4F-86CB-D3B70CF374B0}" destId="{A22107A5-C608-424E-B4D5-873DCA9CA3DC}" srcOrd="1" destOrd="0" parTransId="{BDAD1699-95A8-C549-8DC7-D495EB1E996C}" sibTransId="{779401E9-5C16-0B44-B18A-32C1F4FAD348}"/>
    <dgm:cxn modelId="{638F9F2D-6DDC-2D49-9538-250102D0E79C}" type="presOf" srcId="{4788CA27-3A66-2943-88DC-A1B91A2E51E4}" destId="{725B51E7-5E59-3047-891B-382D6C21C9AD}" srcOrd="0" destOrd="0" presId="urn:microsoft.com/office/officeart/2005/8/layout/vList2"/>
    <dgm:cxn modelId="{0A553759-5961-F541-8F51-65E17B76C84E}" type="presParOf" srcId="{2A07C16F-C5E6-3140-9D63-1B30EF68B638}" destId="{725B51E7-5E59-3047-891B-382D6C21C9AD}" srcOrd="0" destOrd="0" presId="urn:microsoft.com/office/officeart/2005/8/layout/vList2"/>
    <dgm:cxn modelId="{64ECFCF9-AAC5-A94E-B4D8-85C402416325}" type="presParOf" srcId="{2A07C16F-C5E6-3140-9D63-1B30EF68B638}" destId="{F00F15D6-CDCA-E049-83A0-D3DA1D1A4B81}" srcOrd="1" destOrd="0" presId="urn:microsoft.com/office/officeart/2005/8/layout/vList2"/>
    <dgm:cxn modelId="{CDF1AE3B-682B-DC49-A6DC-920A4A66000A}" type="presParOf" srcId="{2A07C16F-C5E6-3140-9D63-1B30EF68B638}" destId="{943A2DDD-DA8B-0C45-BA80-DDD5099EFAD3}" srcOrd="2" destOrd="0" presId="urn:microsoft.com/office/officeart/2005/8/layout/vList2"/>
    <dgm:cxn modelId="{17B25988-2894-F445-BD0F-6179A62E4A10}" type="presParOf" srcId="{2A07C16F-C5E6-3140-9D63-1B30EF68B638}" destId="{2CB25A02-CA91-404D-B60A-3C0B406EEBA9}" srcOrd="3" destOrd="0" presId="urn:microsoft.com/office/officeart/2005/8/layout/vList2"/>
    <dgm:cxn modelId="{6EDE948B-8FC6-4F4E-98B5-D29C4C81BB9A}" type="presParOf" srcId="{2A07C16F-C5E6-3140-9D63-1B30EF68B638}" destId="{1F53D330-F73F-1145-BECD-560106EA0828}"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AC1220D-A90B-184E-B756-A31D8B7729B3}"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9AE090FB-447C-7147-8A91-09E2DCE65AB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No central Minister / State Minister or any other political functionary in the State / Ex-MPs shall do the </a:t>
          </a:r>
          <a:r>
            <a:rPr lang="en-US" sz="2300" b="1" dirty="0" err="1" smtClean="0">
              <a:solidFill>
                <a:srgbClr val="000000"/>
              </a:solidFill>
              <a:latin typeface="Calibri"/>
              <a:cs typeface="Calibri"/>
            </a:rPr>
            <a:t>honours</a:t>
          </a:r>
          <a:r>
            <a:rPr lang="en-US" sz="2300" b="1" dirty="0" smtClean="0">
              <a:solidFill>
                <a:srgbClr val="000000"/>
              </a:solidFill>
              <a:latin typeface="Calibri"/>
              <a:cs typeface="Calibri"/>
            </a:rPr>
            <a:t> at any Republic Day function at any location or where he / she is a contesting candidate or intends to contest during the election process.</a:t>
          </a:r>
          <a:endParaRPr lang="en-US" sz="2300" b="1" dirty="0">
            <a:solidFill>
              <a:srgbClr val="000000"/>
            </a:solidFill>
            <a:latin typeface="Calibri"/>
            <a:cs typeface="Calibri"/>
          </a:endParaRPr>
        </a:p>
      </dgm:t>
    </dgm:pt>
    <dgm:pt modelId="{5F5F6E8F-7B6E-FE4B-8F9B-515B0DAE9B9E}" type="parTrans" cxnId="{95D5399B-7FD7-484E-A2FC-41B1EAFC42C4}">
      <dgm:prSet/>
      <dgm:spPr/>
      <dgm:t>
        <a:bodyPr/>
        <a:lstStyle/>
        <a:p>
          <a:endParaRPr lang="en-US" sz="2300" b="1">
            <a:solidFill>
              <a:srgbClr val="000000"/>
            </a:solidFill>
            <a:latin typeface="Calibri"/>
            <a:cs typeface="Calibri"/>
          </a:endParaRPr>
        </a:p>
      </dgm:t>
    </dgm:pt>
    <dgm:pt modelId="{8C31C78F-F278-B74C-9C2D-938EE162081D}" type="sibTrans" cxnId="{95D5399B-7FD7-484E-A2FC-41B1EAFC42C4}">
      <dgm:prSet/>
      <dgm:spPr/>
      <dgm:t>
        <a:bodyPr/>
        <a:lstStyle/>
        <a:p>
          <a:endParaRPr lang="en-US" sz="2300" b="1">
            <a:solidFill>
              <a:srgbClr val="000000"/>
            </a:solidFill>
            <a:latin typeface="Calibri"/>
            <a:cs typeface="Calibri"/>
          </a:endParaRPr>
        </a:p>
      </dgm:t>
    </dgm:pt>
    <dgm:pt modelId="{5AF6AD3C-9312-AB45-8790-A89D7825DD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Central Minister / State Minister can participate in celebration of “</a:t>
          </a:r>
          <a:r>
            <a:rPr lang="en-US" sz="2300" b="1" dirty="0" err="1" smtClean="0">
              <a:solidFill>
                <a:srgbClr val="000000"/>
              </a:solidFill>
              <a:latin typeface="Calibri"/>
              <a:cs typeface="Calibri"/>
            </a:rPr>
            <a:t>Sadbhavna</a:t>
          </a:r>
          <a:r>
            <a:rPr lang="en-US" sz="2300" b="1" dirty="0" smtClean="0">
              <a:solidFill>
                <a:srgbClr val="000000"/>
              </a:solidFill>
              <a:latin typeface="Calibri"/>
              <a:cs typeface="Calibri"/>
            </a:rPr>
            <a:t> Divas” but their speeches should 	be confined only to promotion of harmony. (Instruction Sl. No.7, ECI letter No.437/6/99-PLN-III, dated 16.08.1999)</a:t>
          </a:r>
          <a:endParaRPr lang="en-US" sz="2300" b="1" dirty="0">
            <a:solidFill>
              <a:srgbClr val="000000"/>
            </a:solidFill>
            <a:latin typeface="Calibri"/>
            <a:cs typeface="Calibri"/>
          </a:endParaRPr>
        </a:p>
      </dgm:t>
    </dgm:pt>
    <dgm:pt modelId="{E2AEE84F-A099-DC4B-81E6-A51219F78022}" type="parTrans" cxnId="{1A7B4326-38D1-E946-8BD8-C54F03AF9282}">
      <dgm:prSet/>
      <dgm:spPr/>
      <dgm:t>
        <a:bodyPr/>
        <a:lstStyle/>
        <a:p>
          <a:endParaRPr lang="en-US" sz="2300" b="1">
            <a:solidFill>
              <a:srgbClr val="000000"/>
            </a:solidFill>
            <a:latin typeface="Calibri"/>
            <a:cs typeface="Calibri"/>
          </a:endParaRPr>
        </a:p>
      </dgm:t>
    </dgm:pt>
    <dgm:pt modelId="{70D371EE-B5C2-6646-B193-B990A4FC1C85}" type="sibTrans" cxnId="{1A7B4326-38D1-E946-8BD8-C54F03AF9282}">
      <dgm:prSet/>
      <dgm:spPr/>
      <dgm:t>
        <a:bodyPr/>
        <a:lstStyle/>
        <a:p>
          <a:endParaRPr lang="en-US" sz="2300" b="1">
            <a:solidFill>
              <a:srgbClr val="000000"/>
            </a:solidFill>
            <a:latin typeface="Calibri"/>
            <a:cs typeface="Calibri"/>
          </a:endParaRPr>
        </a:p>
      </dgm:t>
    </dgm:pt>
    <dgm:pt modelId="{53146637-BB34-0A4C-A9DE-D52CA029F5B6}" type="pres">
      <dgm:prSet presAssocID="{1AC1220D-A90B-184E-B756-A31D8B7729B3}" presName="linear" presStyleCnt="0">
        <dgm:presLayoutVars>
          <dgm:animLvl val="lvl"/>
          <dgm:resizeHandles val="exact"/>
        </dgm:presLayoutVars>
      </dgm:prSet>
      <dgm:spPr/>
      <dgm:t>
        <a:bodyPr/>
        <a:lstStyle/>
        <a:p>
          <a:endParaRPr lang="en-US"/>
        </a:p>
      </dgm:t>
    </dgm:pt>
    <dgm:pt modelId="{FE5090F3-9A4C-E241-91FA-EFC3B2D08FE8}" type="pres">
      <dgm:prSet presAssocID="{9AE090FB-447C-7147-8A91-09E2DCE65AB8}" presName="parentText" presStyleLbl="node1" presStyleIdx="0" presStyleCnt="2">
        <dgm:presLayoutVars>
          <dgm:chMax val="0"/>
          <dgm:bulletEnabled val="1"/>
        </dgm:presLayoutVars>
      </dgm:prSet>
      <dgm:spPr/>
      <dgm:t>
        <a:bodyPr/>
        <a:lstStyle/>
        <a:p>
          <a:endParaRPr lang="en-US"/>
        </a:p>
      </dgm:t>
    </dgm:pt>
    <dgm:pt modelId="{D38F2AC3-8BFA-CE44-B5BF-CF44EB4BDD02}" type="pres">
      <dgm:prSet presAssocID="{8C31C78F-F278-B74C-9C2D-938EE162081D}" presName="spacer" presStyleCnt="0"/>
      <dgm:spPr/>
      <dgm:t>
        <a:bodyPr/>
        <a:lstStyle/>
        <a:p>
          <a:endParaRPr lang="en-US"/>
        </a:p>
      </dgm:t>
    </dgm:pt>
    <dgm:pt modelId="{7D715742-82CB-9645-B273-5D9926D0D5DE}" type="pres">
      <dgm:prSet presAssocID="{5AF6AD3C-9312-AB45-8790-A89D7825DDF4}" presName="parentText" presStyleLbl="node1" presStyleIdx="1" presStyleCnt="2">
        <dgm:presLayoutVars>
          <dgm:chMax val="0"/>
          <dgm:bulletEnabled val="1"/>
        </dgm:presLayoutVars>
      </dgm:prSet>
      <dgm:spPr/>
      <dgm:t>
        <a:bodyPr/>
        <a:lstStyle/>
        <a:p>
          <a:endParaRPr lang="en-US"/>
        </a:p>
      </dgm:t>
    </dgm:pt>
  </dgm:ptLst>
  <dgm:cxnLst>
    <dgm:cxn modelId="{1A7B4326-38D1-E946-8BD8-C54F03AF9282}" srcId="{1AC1220D-A90B-184E-B756-A31D8B7729B3}" destId="{5AF6AD3C-9312-AB45-8790-A89D7825DDF4}" srcOrd="1" destOrd="0" parTransId="{E2AEE84F-A099-DC4B-81E6-A51219F78022}" sibTransId="{70D371EE-B5C2-6646-B193-B990A4FC1C85}"/>
    <dgm:cxn modelId="{B79B8562-14D9-6F4B-9797-5803479A30E5}" type="presOf" srcId="{9AE090FB-447C-7147-8A91-09E2DCE65AB8}" destId="{FE5090F3-9A4C-E241-91FA-EFC3B2D08FE8}" srcOrd="0" destOrd="0" presId="urn:microsoft.com/office/officeart/2005/8/layout/vList2"/>
    <dgm:cxn modelId="{73DC7C8A-624E-3643-8A4F-E3ED65AA4E10}" type="presOf" srcId="{5AF6AD3C-9312-AB45-8790-A89D7825DDF4}" destId="{7D715742-82CB-9645-B273-5D9926D0D5DE}" srcOrd="0" destOrd="0" presId="urn:microsoft.com/office/officeart/2005/8/layout/vList2"/>
    <dgm:cxn modelId="{D56865D9-1A9B-D942-9A69-1CFFED6B4BA3}" type="presOf" srcId="{1AC1220D-A90B-184E-B756-A31D8B7729B3}" destId="{53146637-BB34-0A4C-A9DE-D52CA029F5B6}" srcOrd="0" destOrd="0" presId="urn:microsoft.com/office/officeart/2005/8/layout/vList2"/>
    <dgm:cxn modelId="{95D5399B-7FD7-484E-A2FC-41B1EAFC42C4}" srcId="{1AC1220D-A90B-184E-B756-A31D8B7729B3}" destId="{9AE090FB-447C-7147-8A91-09E2DCE65AB8}" srcOrd="0" destOrd="0" parTransId="{5F5F6E8F-7B6E-FE4B-8F9B-515B0DAE9B9E}" sibTransId="{8C31C78F-F278-B74C-9C2D-938EE162081D}"/>
    <dgm:cxn modelId="{3415E063-8522-B843-9BD1-F02A06F6BC05}" type="presParOf" srcId="{53146637-BB34-0A4C-A9DE-D52CA029F5B6}" destId="{FE5090F3-9A4C-E241-91FA-EFC3B2D08FE8}" srcOrd="0" destOrd="0" presId="urn:microsoft.com/office/officeart/2005/8/layout/vList2"/>
    <dgm:cxn modelId="{88654777-03C3-3648-9D4D-BE52EB19DE42}" type="presParOf" srcId="{53146637-BB34-0A4C-A9DE-D52CA029F5B6}" destId="{D38F2AC3-8BFA-CE44-B5BF-CF44EB4BDD02}" srcOrd="1" destOrd="0" presId="urn:microsoft.com/office/officeart/2005/8/layout/vList2"/>
    <dgm:cxn modelId="{3E6658EA-5627-5745-95DC-C848EE0D9D80}" type="presParOf" srcId="{53146637-BB34-0A4C-A9DE-D52CA029F5B6}" destId="{7D715742-82CB-9645-B273-5D9926D0D5DE}"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1882AF-3AD8-084E-A17B-07486D349905}"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62625C8-7D36-134F-8DF0-9CC72833634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No Pilot car(s), or car (s), with beacon lights or any color or car(s) affixed with siren of any kind making his presence conspicuous shall be used by minister during electioneering visit</a:t>
          </a:r>
          <a:endParaRPr lang="en-US" sz="2300" b="1" dirty="0">
            <a:solidFill>
              <a:srgbClr val="000000"/>
            </a:solidFill>
            <a:latin typeface="Calibri"/>
            <a:cs typeface="Calibri"/>
          </a:endParaRPr>
        </a:p>
      </dgm:t>
    </dgm:pt>
    <dgm:pt modelId="{08F45519-43F6-8B45-918A-289DAC4CDD3B}" type="parTrans" cxnId="{A5D2370C-F11F-BC43-9801-FB654A961B27}">
      <dgm:prSet/>
      <dgm:spPr/>
      <dgm:t>
        <a:bodyPr/>
        <a:lstStyle/>
        <a:p>
          <a:endParaRPr lang="en-US" sz="2300" b="1">
            <a:solidFill>
              <a:srgbClr val="000000"/>
            </a:solidFill>
            <a:latin typeface="Calibri"/>
            <a:cs typeface="Calibri"/>
          </a:endParaRPr>
        </a:p>
      </dgm:t>
    </dgm:pt>
    <dgm:pt modelId="{9A2DDE6B-D7FD-6A43-8AB0-BADA2ADF75F5}" type="sibTrans" cxnId="{A5D2370C-F11F-BC43-9801-FB654A961B27}">
      <dgm:prSet/>
      <dgm:spPr/>
      <dgm:t>
        <a:bodyPr/>
        <a:lstStyle/>
        <a:p>
          <a:endParaRPr lang="en-US" sz="2300" b="1">
            <a:solidFill>
              <a:srgbClr val="000000"/>
            </a:solidFill>
            <a:latin typeface="Calibri"/>
            <a:cs typeface="Calibri"/>
          </a:endParaRPr>
        </a:p>
      </dgm:t>
    </dgm:pt>
    <dgm:pt modelId="{21321F0D-6AC9-704B-B0E9-3244C1E0C89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(Instruction Sl. No. 75, CoI-2011, EC Letter- 437/6/2007-PLN-III, Dated 23/11/2007)</a:t>
          </a:r>
          <a:endParaRPr lang="en-US" sz="2300" b="1" dirty="0">
            <a:solidFill>
              <a:srgbClr val="000000"/>
            </a:solidFill>
            <a:latin typeface="Calibri"/>
            <a:cs typeface="Calibri"/>
          </a:endParaRPr>
        </a:p>
      </dgm:t>
    </dgm:pt>
    <dgm:pt modelId="{218AEAAD-766D-404A-9CAD-E57131AF9AEC}" type="parTrans" cxnId="{6FB785FA-387F-EA46-A218-02910F6C6547}">
      <dgm:prSet/>
      <dgm:spPr/>
      <dgm:t>
        <a:bodyPr/>
        <a:lstStyle/>
        <a:p>
          <a:endParaRPr lang="en-US" sz="2300" b="1">
            <a:solidFill>
              <a:srgbClr val="000000"/>
            </a:solidFill>
            <a:latin typeface="Calibri"/>
            <a:cs typeface="Calibri"/>
          </a:endParaRPr>
        </a:p>
      </dgm:t>
    </dgm:pt>
    <dgm:pt modelId="{46F51C7A-818E-CF4E-AB2C-16C228136995}" type="sibTrans" cxnId="{6FB785FA-387F-EA46-A218-02910F6C6547}">
      <dgm:prSet/>
      <dgm:spPr/>
      <dgm:t>
        <a:bodyPr/>
        <a:lstStyle/>
        <a:p>
          <a:endParaRPr lang="en-US" sz="2300" b="1">
            <a:solidFill>
              <a:srgbClr val="000000"/>
            </a:solidFill>
            <a:latin typeface="Calibri"/>
            <a:cs typeface="Calibri"/>
          </a:endParaRPr>
        </a:p>
      </dgm:t>
    </dgm:pt>
    <dgm:pt modelId="{AE4F0F0B-B394-A643-8203-AAF5ECF367B2}" type="pres">
      <dgm:prSet presAssocID="{8B1882AF-3AD8-084E-A17B-07486D349905}" presName="linear" presStyleCnt="0">
        <dgm:presLayoutVars>
          <dgm:animLvl val="lvl"/>
          <dgm:resizeHandles val="exact"/>
        </dgm:presLayoutVars>
      </dgm:prSet>
      <dgm:spPr/>
      <dgm:t>
        <a:bodyPr/>
        <a:lstStyle/>
        <a:p>
          <a:endParaRPr lang="en-US"/>
        </a:p>
      </dgm:t>
    </dgm:pt>
    <dgm:pt modelId="{571D2A40-8B71-7F41-B3F5-D89462D2431F}" type="pres">
      <dgm:prSet presAssocID="{162625C8-7D36-134F-8DF0-9CC728336349}" presName="parentText" presStyleLbl="node1" presStyleIdx="0" presStyleCnt="2">
        <dgm:presLayoutVars>
          <dgm:chMax val="0"/>
          <dgm:bulletEnabled val="1"/>
        </dgm:presLayoutVars>
      </dgm:prSet>
      <dgm:spPr/>
      <dgm:t>
        <a:bodyPr/>
        <a:lstStyle/>
        <a:p>
          <a:endParaRPr lang="en-US"/>
        </a:p>
      </dgm:t>
    </dgm:pt>
    <dgm:pt modelId="{B3FF34A2-BAC7-584A-A80A-99C24B7EB96B}" type="pres">
      <dgm:prSet presAssocID="{9A2DDE6B-D7FD-6A43-8AB0-BADA2ADF75F5}" presName="spacer" presStyleCnt="0"/>
      <dgm:spPr/>
      <dgm:t>
        <a:bodyPr/>
        <a:lstStyle/>
        <a:p>
          <a:endParaRPr lang="en-US"/>
        </a:p>
      </dgm:t>
    </dgm:pt>
    <dgm:pt modelId="{75978F97-1FE7-C649-89E8-186396D29810}" type="pres">
      <dgm:prSet presAssocID="{21321F0D-6AC9-704B-B0E9-3244C1E0C897}" presName="parentText" presStyleLbl="node1" presStyleIdx="1" presStyleCnt="2">
        <dgm:presLayoutVars>
          <dgm:chMax val="0"/>
          <dgm:bulletEnabled val="1"/>
        </dgm:presLayoutVars>
      </dgm:prSet>
      <dgm:spPr/>
      <dgm:t>
        <a:bodyPr/>
        <a:lstStyle/>
        <a:p>
          <a:endParaRPr lang="en-US"/>
        </a:p>
      </dgm:t>
    </dgm:pt>
  </dgm:ptLst>
  <dgm:cxnLst>
    <dgm:cxn modelId="{8B0F51AD-93AA-3C4A-A81A-AF8604B903BA}" type="presOf" srcId="{21321F0D-6AC9-704B-B0E9-3244C1E0C897}" destId="{75978F97-1FE7-C649-89E8-186396D29810}" srcOrd="0" destOrd="0" presId="urn:microsoft.com/office/officeart/2005/8/layout/vList2"/>
    <dgm:cxn modelId="{7FD41829-026A-794A-B24B-3F92177E50A1}" type="presOf" srcId="{162625C8-7D36-134F-8DF0-9CC728336349}" destId="{571D2A40-8B71-7F41-B3F5-D89462D2431F}" srcOrd="0" destOrd="0" presId="urn:microsoft.com/office/officeart/2005/8/layout/vList2"/>
    <dgm:cxn modelId="{A5D2370C-F11F-BC43-9801-FB654A961B27}" srcId="{8B1882AF-3AD8-084E-A17B-07486D349905}" destId="{162625C8-7D36-134F-8DF0-9CC728336349}" srcOrd="0" destOrd="0" parTransId="{08F45519-43F6-8B45-918A-289DAC4CDD3B}" sibTransId="{9A2DDE6B-D7FD-6A43-8AB0-BADA2ADF75F5}"/>
    <dgm:cxn modelId="{6FB785FA-387F-EA46-A218-02910F6C6547}" srcId="{8B1882AF-3AD8-084E-A17B-07486D349905}" destId="{21321F0D-6AC9-704B-B0E9-3244C1E0C897}" srcOrd="1" destOrd="0" parTransId="{218AEAAD-766D-404A-9CAD-E57131AF9AEC}" sibTransId="{46F51C7A-818E-CF4E-AB2C-16C228136995}"/>
    <dgm:cxn modelId="{F6EACEBE-DF64-124C-9899-B263C467FBDF}" type="presOf" srcId="{8B1882AF-3AD8-084E-A17B-07486D349905}" destId="{AE4F0F0B-B394-A643-8203-AAF5ECF367B2}" srcOrd="0" destOrd="0" presId="urn:microsoft.com/office/officeart/2005/8/layout/vList2"/>
    <dgm:cxn modelId="{800CC0B7-E55B-FD4F-AD18-D99DCFCDC969}" type="presParOf" srcId="{AE4F0F0B-B394-A643-8203-AAF5ECF367B2}" destId="{571D2A40-8B71-7F41-B3F5-D89462D2431F}" srcOrd="0" destOrd="0" presId="urn:microsoft.com/office/officeart/2005/8/layout/vList2"/>
    <dgm:cxn modelId="{83B66E6E-D567-C14C-87E1-5A62C3D9307F}" type="presParOf" srcId="{AE4F0F0B-B394-A643-8203-AAF5ECF367B2}" destId="{B3FF34A2-BAC7-584A-A80A-99C24B7EB96B}" srcOrd="1" destOrd="0" presId="urn:microsoft.com/office/officeart/2005/8/layout/vList2"/>
    <dgm:cxn modelId="{DB9A7C98-80BE-4E48-B386-D0DB44CF0CD9}" type="presParOf" srcId="{AE4F0F0B-B394-A643-8203-AAF5ECF367B2}" destId="{75978F97-1FE7-C649-89E8-186396D29810}"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CD6E9DB-DAA2-0741-A4DE-8983BC929F76}"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AB7A2C5-7971-F048-B7A1-E26C977BA88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It is open for a minister of the Union or State to make private visits for campaigning purpose using his or her private vehicle(s). </a:t>
          </a:r>
          <a:endParaRPr lang="en-US" sz="2200" dirty="0">
            <a:solidFill>
              <a:srgbClr val="000000"/>
            </a:solidFill>
            <a:latin typeface="Calibri"/>
            <a:cs typeface="Calibri"/>
          </a:endParaRPr>
        </a:p>
      </dgm:t>
    </dgm:pt>
    <dgm:pt modelId="{C8384B7C-BF7D-4C47-B191-4F87CA4580E4}" type="parTrans" cxnId="{08BDDF67-69DB-AA41-9A94-B84DC7536276}">
      <dgm:prSet/>
      <dgm:spPr/>
      <dgm:t>
        <a:bodyPr/>
        <a:lstStyle/>
        <a:p>
          <a:endParaRPr lang="en-US" sz="2200">
            <a:solidFill>
              <a:srgbClr val="000000"/>
            </a:solidFill>
            <a:latin typeface="Calibri"/>
            <a:cs typeface="Calibri"/>
          </a:endParaRPr>
        </a:p>
      </dgm:t>
    </dgm:pt>
    <dgm:pt modelId="{A19FC1E0-894E-E246-A5AF-7D5DB12ACA10}" type="sibTrans" cxnId="{08BDDF67-69DB-AA41-9A94-B84DC7536276}">
      <dgm:prSet/>
      <dgm:spPr/>
      <dgm:t>
        <a:bodyPr/>
        <a:lstStyle/>
        <a:p>
          <a:endParaRPr lang="en-US" sz="2200">
            <a:solidFill>
              <a:srgbClr val="000000"/>
            </a:solidFill>
            <a:latin typeface="Calibri"/>
            <a:cs typeface="Calibri"/>
          </a:endParaRPr>
        </a:p>
      </dgm:t>
    </dgm:pt>
    <dgm:pt modelId="{5E1B665B-5908-1549-B41C-93DF0585C85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For such private visits, the official personal staff of the ministers shall not accompany them. </a:t>
          </a:r>
          <a:endParaRPr lang="en-US" sz="2200" dirty="0">
            <a:solidFill>
              <a:srgbClr val="000000"/>
            </a:solidFill>
            <a:latin typeface="Calibri"/>
            <a:cs typeface="Calibri"/>
          </a:endParaRPr>
        </a:p>
      </dgm:t>
    </dgm:pt>
    <dgm:pt modelId="{63651996-D96D-EE47-8F36-AF2127179EA3}" type="parTrans" cxnId="{19786EB8-0E8D-FC48-8B31-5A716806E965}">
      <dgm:prSet/>
      <dgm:spPr/>
      <dgm:t>
        <a:bodyPr/>
        <a:lstStyle/>
        <a:p>
          <a:endParaRPr lang="en-US" sz="2200">
            <a:solidFill>
              <a:srgbClr val="000000"/>
            </a:solidFill>
            <a:latin typeface="Calibri"/>
            <a:cs typeface="Calibri"/>
          </a:endParaRPr>
        </a:p>
      </dgm:t>
    </dgm:pt>
    <dgm:pt modelId="{AF3FD095-CBAE-5645-8B8D-70F88F45FFBB}" type="sibTrans" cxnId="{19786EB8-0E8D-FC48-8B31-5A716806E965}">
      <dgm:prSet/>
      <dgm:spPr/>
      <dgm:t>
        <a:bodyPr/>
        <a:lstStyle/>
        <a:p>
          <a:endParaRPr lang="en-US" sz="2200">
            <a:solidFill>
              <a:srgbClr val="000000"/>
            </a:solidFill>
            <a:latin typeface="Calibri"/>
            <a:cs typeface="Calibri"/>
          </a:endParaRPr>
        </a:p>
      </dgm:t>
    </dgm:pt>
    <dgm:pt modelId="{674481BB-EDDA-A844-8FFA-AAEE300C96F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If a Union/State Minister is traveling in some emergent situation, out of his HQ on purely official business, </a:t>
          </a:r>
          <a:r>
            <a:rPr lang="en-US" sz="2200" u="sng" dirty="0" smtClean="0">
              <a:solidFill>
                <a:srgbClr val="000000"/>
              </a:solidFill>
              <a:latin typeface="Calibri"/>
              <a:cs typeface="Calibri"/>
            </a:rPr>
            <a:t>which cannot be avoided in public interest, </a:t>
          </a:r>
          <a:r>
            <a:rPr lang="en-US" sz="2200" dirty="0" smtClean="0">
              <a:solidFill>
                <a:srgbClr val="000000"/>
              </a:solidFill>
              <a:latin typeface="Calibri"/>
              <a:cs typeface="Calibri"/>
            </a:rPr>
            <a:t>then a letter certifying to this effect should be sent from the Secretary concerned of the Department to the Chief Secretary of the state where the Minister intends to visit, with a copy to the Commission. </a:t>
          </a:r>
          <a:endParaRPr lang="en-US" sz="2200" dirty="0">
            <a:solidFill>
              <a:srgbClr val="000000"/>
            </a:solidFill>
            <a:latin typeface="Calibri"/>
            <a:cs typeface="Calibri"/>
          </a:endParaRPr>
        </a:p>
      </dgm:t>
    </dgm:pt>
    <dgm:pt modelId="{AE8700E3-EB9E-2847-8153-A880FC6CE5DE}" type="parTrans" cxnId="{AB4269B4-4375-254E-B72A-CEE348BD9209}">
      <dgm:prSet/>
      <dgm:spPr/>
      <dgm:t>
        <a:bodyPr/>
        <a:lstStyle/>
        <a:p>
          <a:endParaRPr lang="en-US" sz="2200">
            <a:solidFill>
              <a:srgbClr val="000000"/>
            </a:solidFill>
            <a:latin typeface="Calibri"/>
            <a:cs typeface="Calibri"/>
          </a:endParaRPr>
        </a:p>
      </dgm:t>
    </dgm:pt>
    <dgm:pt modelId="{9DECF75D-AD05-1D41-9817-F6CC33AEF11D}" type="sibTrans" cxnId="{AB4269B4-4375-254E-B72A-CEE348BD9209}">
      <dgm:prSet/>
      <dgm:spPr/>
      <dgm:t>
        <a:bodyPr/>
        <a:lstStyle/>
        <a:p>
          <a:endParaRPr lang="en-US" sz="2200">
            <a:solidFill>
              <a:srgbClr val="000000"/>
            </a:solidFill>
            <a:latin typeface="Calibri"/>
            <a:cs typeface="Calibri"/>
          </a:endParaRPr>
        </a:p>
      </dgm:t>
    </dgm:pt>
    <dgm:pt modelId="{8B0160D8-9EB1-3A4B-A9F7-18F9117384B8}" type="pres">
      <dgm:prSet presAssocID="{2CD6E9DB-DAA2-0741-A4DE-8983BC929F76}" presName="linear" presStyleCnt="0">
        <dgm:presLayoutVars>
          <dgm:animLvl val="lvl"/>
          <dgm:resizeHandles val="exact"/>
        </dgm:presLayoutVars>
      </dgm:prSet>
      <dgm:spPr/>
      <dgm:t>
        <a:bodyPr/>
        <a:lstStyle/>
        <a:p>
          <a:endParaRPr lang="en-US"/>
        </a:p>
      </dgm:t>
    </dgm:pt>
    <dgm:pt modelId="{3E35753F-93DF-164D-8725-CC1BA8241F3E}" type="pres">
      <dgm:prSet presAssocID="{4AB7A2C5-7971-F048-B7A1-E26C977BA88A}" presName="parentText" presStyleLbl="node1" presStyleIdx="0" presStyleCnt="3" custScaleY="41908" custLinFactY="-28725" custLinFactNeighborY="-100000">
        <dgm:presLayoutVars>
          <dgm:chMax val="0"/>
          <dgm:bulletEnabled val="1"/>
        </dgm:presLayoutVars>
      </dgm:prSet>
      <dgm:spPr/>
      <dgm:t>
        <a:bodyPr/>
        <a:lstStyle/>
        <a:p>
          <a:endParaRPr lang="en-US"/>
        </a:p>
      </dgm:t>
    </dgm:pt>
    <dgm:pt modelId="{B20C9727-8BF7-3C4D-BE61-280D069278D9}" type="pres">
      <dgm:prSet presAssocID="{A19FC1E0-894E-E246-A5AF-7D5DB12ACA10}" presName="spacer" presStyleCnt="0"/>
      <dgm:spPr/>
      <dgm:t>
        <a:bodyPr/>
        <a:lstStyle/>
        <a:p>
          <a:endParaRPr lang="en-US"/>
        </a:p>
      </dgm:t>
    </dgm:pt>
    <dgm:pt modelId="{E1920702-C664-0340-9522-40B38B962706}" type="pres">
      <dgm:prSet presAssocID="{5E1B665B-5908-1549-B41C-93DF0585C855}" presName="parentText" presStyleLbl="node1" presStyleIdx="1" presStyleCnt="3" custScaleY="47081" custLinFactNeighborY="-5869">
        <dgm:presLayoutVars>
          <dgm:chMax val="0"/>
          <dgm:bulletEnabled val="1"/>
        </dgm:presLayoutVars>
      </dgm:prSet>
      <dgm:spPr/>
      <dgm:t>
        <a:bodyPr/>
        <a:lstStyle/>
        <a:p>
          <a:endParaRPr lang="en-US"/>
        </a:p>
      </dgm:t>
    </dgm:pt>
    <dgm:pt modelId="{279A3631-8792-4A4C-8354-2668EF87F150}" type="pres">
      <dgm:prSet presAssocID="{AF3FD095-CBAE-5645-8B8D-70F88F45FFBB}" presName="spacer" presStyleCnt="0"/>
      <dgm:spPr/>
      <dgm:t>
        <a:bodyPr/>
        <a:lstStyle/>
        <a:p>
          <a:endParaRPr lang="en-US"/>
        </a:p>
      </dgm:t>
    </dgm:pt>
    <dgm:pt modelId="{680E7B87-850C-AC41-A9FA-C45C15A5E297}" type="pres">
      <dgm:prSet presAssocID="{674481BB-EDDA-A844-8FFA-AAEE300C96F8}" presName="parentText" presStyleLbl="node1" presStyleIdx="2" presStyleCnt="3" custScaleY="101303" custLinFactNeighborY="18791">
        <dgm:presLayoutVars>
          <dgm:chMax val="0"/>
          <dgm:bulletEnabled val="1"/>
        </dgm:presLayoutVars>
      </dgm:prSet>
      <dgm:spPr/>
      <dgm:t>
        <a:bodyPr/>
        <a:lstStyle/>
        <a:p>
          <a:endParaRPr lang="en-US"/>
        </a:p>
      </dgm:t>
    </dgm:pt>
  </dgm:ptLst>
  <dgm:cxnLst>
    <dgm:cxn modelId="{CBC90001-5AE4-9046-9F16-6A7DE1C19F7B}" type="presOf" srcId="{2CD6E9DB-DAA2-0741-A4DE-8983BC929F76}" destId="{8B0160D8-9EB1-3A4B-A9F7-18F9117384B8}" srcOrd="0" destOrd="0" presId="urn:microsoft.com/office/officeart/2005/8/layout/vList2"/>
    <dgm:cxn modelId="{AB4269B4-4375-254E-B72A-CEE348BD9209}" srcId="{2CD6E9DB-DAA2-0741-A4DE-8983BC929F76}" destId="{674481BB-EDDA-A844-8FFA-AAEE300C96F8}" srcOrd="2" destOrd="0" parTransId="{AE8700E3-EB9E-2847-8153-A880FC6CE5DE}" sibTransId="{9DECF75D-AD05-1D41-9817-F6CC33AEF11D}"/>
    <dgm:cxn modelId="{40AB3AB6-3459-574B-B8A5-8BBF05201DBC}" type="presOf" srcId="{5E1B665B-5908-1549-B41C-93DF0585C855}" destId="{E1920702-C664-0340-9522-40B38B962706}" srcOrd="0" destOrd="0" presId="urn:microsoft.com/office/officeart/2005/8/layout/vList2"/>
    <dgm:cxn modelId="{B3484FCE-E578-5747-ABBE-CDBFB3C2E7BE}" type="presOf" srcId="{674481BB-EDDA-A844-8FFA-AAEE300C96F8}" destId="{680E7B87-850C-AC41-A9FA-C45C15A5E297}" srcOrd="0" destOrd="0" presId="urn:microsoft.com/office/officeart/2005/8/layout/vList2"/>
    <dgm:cxn modelId="{841A02EB-D3B8-304D-902B-5B611C823C1D}" type="presOf" srcId="{4AB7A2C5-7971-F048-B7A1-E26C977BA88A}" destId="{3E35753F-93DF-164D-8725-CC1BA8241F3E}" srcOrd="0" destOrd="0" presId="urn:microsoft.com/office/officeart/2005/8/layout/vList2"/>
    <dgm:cxn modelId="{19786EB8-0E8D-FC48-8B31-5A716806E965}" srcId="{2CD6E9DB-DAA2-0741-A4DE-8983BC929F76}" destId="{5E1B665B-5908-1549-B41C-93DF0585C855}" srcOrd="1" destOrd="0" parTransId="{63651996-D96D-EE47-8F36-AF2127179EA3}" sibTransId="{AF3FD095-CBAE-5645-8B8D-70F88F45FFBB}"/>
    <dgm:cxn modelId="{08BDDF67-69DB-AA41-9A94-B84DC7536276}" srcId="{2CD6E9DB-DAA2-0741-A4DE-8983BC929F76}" destId="{4AB7A2C5-7971-F048-B7A1-E26C977BA88A}" srcOrd="0" destOrd="0" parTransId="{C8384B7C-BF7D-4C47-B191-4F87CA4580E4}" sibTransId="{A19FC1E0-894E-E246-A5AF-7D5DB12ACA10}"/>
    <dgm:cxn modelId="{128265CB-1065-E241-98E9-158AAF79F394}" type="presParOf" srcId="{8B0160D8-9EB1-3A4B-A9F7-18F9117384B8}" destId="{3E35753F-93DF-164D-8725-CC1BA8241F3E}" srcOrd="0" destOrd="0" presId="urn:microsoft.com/office/officeart/2005/8/layout/vList2"/>
    <dgm:cxn modelId="{A0C73392-FD61-834E-B01A-126D1A3BFA27}" type="presParOf" srcId="{8B0160D8-9EB1-3A4B-A9F7-18F9117384B8}" destId="{B20C9727-8BF7-3C4D-BE61-280D069278D9}" srcOrd="1" destOrd="0" presId="urn:microsoft.com/office/officeart/2005/8/layout/vList2"/>
    <dgm:cxn modelId="{7032D0DF-3BA5-C34F-8363-EA30EDC6D22F}" type="presParOf" srcId="{8B0160D8-9EB1-3A4B-A9F7-18F9117384B8}" destId="{E1920702-C664-0340-9522-40B38B962706}" srcOrd="2" destOrd="0" presId="urn:microsoft.com/office/officeart/2005/8/layout/vList2"/>
    <dgm:cxn modelId="{DBE5A81E-4527-ED49-A012-A740B998A507}" type="presParOf" srcId="{8B0160D8-9EB1-3A4B-A9F7-18F9117384B8}" destId="{279A3631-8792-4A4C-8354-2668EF87F150}" srcOrd="3" destOrd="0" presId="urn:microsoft.com/office/officeart/2005/8/layout/vList2"/>
    <dgm:cxn modelId="{4D6277D4-F74C-C649-AB03-04C6602979CC}" type="presParOf" srcId="{8B0160D8-9EB1-3A4B-A9F7-18F9117384B8}" destId="{680E7B87-850C-AC41-A9FA-C45C15A5E297}"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78E043-A3AB-B143-93E7-71491669ECA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CF4F2B0-9E7F-A443-9382-88FF486511D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During tour to emergent situation, the Chief Secretary may provide the Minister with Government vehicle and accommodation and other usual courtesies for his official trip. </a:t>
          </a:r>
          <a:endParaRPr lang="en-US" sz="2200" b="1" dirty="0">
            <a:solidFill>
              <a:srgbClr val="000000"/>
            </a:solidFill>
            <a:latin typeface="Calibri"/>
            <a:cs typeface="Calibri"/>
          </a:endParaRPr>
        </a:p>
      </dgm:t>
    </dgm:pt>
    <dgm:pt modelId="{394DBB84-2D61-0848-A97C-66033A38F575}" type="parTrans" cxnId="{8E3A9FED-5960-8C46-9489-AA396F34FE46}">
      <dgm:prSet/>
      <dgm:spPr/>
      <dgm:t>
        <a:bodyPr/>
        <a:lstStyle/>
        <a:p>
          <a:endParaRPr lang="en-US" sz="2200" b="1">
            <a:solidFill>
              <a:srgbClr val="000000"/>
            </a:solidFill>
            <a:latin typeface="Calibri"/>
            <a:cs typeface="Calibri"/>
          </a:endParaRPr>
        </a:p>
      </dgm:t>
    </dgm:pt>
    <dgm:pt modelId="{FBC9F5DC-31DF-F74B-9139-9E1DDF1B3C91}" type="sibTrans" cxnId="{8E3A9FED-5960-8C46-9489-AA396F34FE46}">
      <dgm:prSet/>
      <dgm:spPr/>
      <dgm:t>
        <a:bodyPr/>
        <a:lstStyle/>
        <a:p>
          <a:endParaRPr lang="en-US" sz="2200" b="1">
            <a:solidFill>
              <a:srgbClr val="000000"/>
            </a:solidFill>
            <a:latin typeface="Calibri"/>
            <a:cs typeface="Calibri"/>
          </a:endParaRPr>
        </a:p>
      </dgm:t>
    </dgm:pt>
    <dgm:pt modelId="{5534B811-7D60-C94D-A173-46E7279E9B0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2">
                  <a:lumMod val="75000"/>
                </a:schemeClr>
              </a:solidFill>
              <a:latin typeface="Calibri"/>
              <a:cs typeface="Calibri"/>
            </a:rPr>
            <a:t>However, immediately preceding or during or in continuation of such an official tour, no minister can carry out or combine any election campaign or political activity. </a:t>
          </a:r>
          <a:endParaRPr lang="en-US" sz="2200" b="1" dirty="0">
            <a:solidFill>
              <a:schemeClr val="tx2">
                <a:lumMod val="75000"/>
              </a:schemeClr>
            </a:solidFill>
            <a:latin typeface="Calibri"/>
            <a:cs typeface="Calibri"/>
          </a:endParaRPr>
        </a:p>
      </dgm:t>
    </dgm:pt>
    <dgm:pt modelId="{AD69D363-9B1F-B64B-862B-3C937F25A723}" type="parTrans" cxnId="{70DF073B-04D9-1F47-904B-E09FBEAE6BBE}">
      <dgm:prSet/>
      <dgm:spPr/>
      <dgm:t>
        <a:bodyPr/>
        <a:lstStyle/>
        <a:p>
          <a:endParaRPr lang="en-US" sz="2200" b="1">
            <a:solidFill>
              <a:srgbClr val="000000"/>
            </a:solidFill>
            <a:latin typeface="Calibri"/>
            <a:cs typeface="Calibri"/>
          </a:endParaRPr>
        </a:p>
      </dgm:t>
    </dgm:pt>
    <dgm:pt modelId="{71B0B45B-BF6E-6340-AA94-3E37AE499F5F}" type="sibTrans" cxnId="{70DF073B-04D9-1F47-904B-E09FBEAE6BBE}">
      <dgm:prSet/>
      <dgm:spPr/>
      <dgm:t>
        <a:bodyPr/>
        <a:lstStyle/>
        <a:p>
          <a:endParaRPr lang="en-US" sz="2200" b="1">
            <a:solidFill>
              <a:srgbClr val="000000"/>
            </a:solidFill>
            <a:latin typeface="Calibri"/>
            <a:cs typeface="Calibri"/>
          </a:endParaRPr>
        </a:p>
      </dgm:t>
    </dgm:pt>
    <dgm:pt modelId="{3B43E996-5BEB-A443-8DF8-7D9FF40A48F4}" type="pres">
      <dgm:prSet presAssocID="{5678E043-A3AB-B143-93E7-71491669ECA1}" presName="linear" presStyleCnt="0">
        <dgm:presLayoutVars>
          <dgm:animLvl val="lvl"/>
          <dgm:resizeHandles val="exact"/>
        </dgm:presLayoutVars>
      </dgm:prSet>
      <dgm:spPr/>
      <dgm:t>
        <a:bodyPr/>
        <a:lstStyle/>
        <a:p>
          <a:endParaRPr lang="en-US"/>
        </a:p>
      </dgm:t>
    </dgm:pt>
    <dgm:pt modelId="{1AA099A5-0C48-3F48-A282-7F6659D025E3}" type="pres">
      <dgm:prSet presAssocID="{4CF4F2B0-9E7F-A443-9382-88FF486511D9}" presName="parentText" presStyleLbl="node1" presStyleIdx="0" presStyleCnt="2">
        <dgm:presLayoutVars>
          <dgm:chMax val="0"/>
          <dgm:bulletEnabled val="1"/>
        </dgm:presLayoutVars>
      </dgm:prSet>
      <dgm:spPr/>
      <dgm:t>
        <a:bodyPr/>
        <a:lstStyle/>
        <a:p>
          <a:endParaRPr lang="en-US"/>
        </a:p>
      </dgm:t>
    </dgm:pt>
    <dgm:pt modelId="{6A346FD2-4EC7-794F-A247-B8ED26714911}" type="pres">
      <dgm:prSet presAssocID="{FBC9F5DC-31DF-F74B-9139-9E1DDF1B3C91}" presName="spacer" presStyleCnt="0"/>
      <dgm:spPr/>
      <dgm:t>
        <a:bodyPr/>
        <a:lstStyle/>
        <a:p>
          <a:endParaRPr lang="en-US"/>
        </a:p>
      </dgm:t>
    </dgm:pt>
    <dgm:pt modelId="{116FB601-B263-EE49-BE51-E14FED9A37AE}" type="pres">
      <dgm:prSet presAssocID="{5534B811-7D60-C94D-A173-46E7279E9B04}" presName="parentText" presStyleLbl="node1" presStyleIdx="1" presStyleCnt="2">
        <dgm:presLayoutVars>
          <dgm:chMax val="0"/>
          <dgm:bulletEnabled val="1"/>
        </dgm:presLayoutVars>
      </dgm:prSet>
      <dgm:spPr/>
      <dgm:t>
        <a:bodyPr/>
        <a:lstStyle/>
        <a:p>
          <a:endParaRPr lang="en-US"/>
        </a:p>
      </dgm:t>
    </dgm:pt>
  </dgm:ptLst>
  <dgm:cxnLst>
    <dgm:cxn modelId="{70DF073B-04D9-1F47-904B-E09FBEAE6BBE}" srcId="{5678E043-A3AB-B143-93E7-71491669ECA1}" destId="{5534B811-7D60-C94D-A173-46E7279E9B04}" srcOrd="1" destOrd="0" parTransId="{AD69D363-9B1F-B64B-862B-3C937F25A723}" sibTransId="{71B0B45B-BF6E-6340-AA94-3E37AE499F5F}"/>
    <dgm:cxn modelId="{8E3A9FED-5960-8C46-9489-AA396F34FE46}" srcId="{5678E043-A3AB-B143-93E7-71491669ECA1}" destId="{4CF4F2B0-9E7F-A443-9382-88FF486511D9}" srcOrd="0" destOrd="0" parTransId="{394DBB84-2D61-0848-A97C-66033A38F575}" sibTransId="{FBC9F5DC-31DF-F74B-9139-9E1DDF1B3C91}"/>
    <dgm:cxn modelId="{6AFA6D0D-BA0F-564A-B5D4-26CC0A2B8D13}" type="presOf" srcId="{5534B811-7D60-C94D-A173-46E7279E9B04}" destId="{116FB601-B263-EE49-BE51-E14FED9A37AE}" srcOrd="0" destOrd="0" presId="urn:microsoft.com/office/officeart/2005/8/layout/vList2"/>
    <dgm:cxn modelId="{679C2F0C-99E9-D64B-8104-0A2DE25C1325}" type="presOf" srcId="{5678E043-A3AB-B143-93E7-71491669ECA1}" destId="{3B43E996-5BEB-A443-8DF8-7D9FF40A48F4}" srcOrd="0" destOrd="0" presId="urn:microsoft.com/office/officeart/2005/8/layout/vList2"/>
    <dgm:cxn modelId="{CF172049-8F0C-6540-9F46-FC4C3AE1929A}" type="presOf" srcId="{4CF4F2B0-9E7F-A443-9382-88FF486511D9}" destId="{1AA099A5-0C48-3F48-A282-7F6659D025E3}" srcOrd="0" destOrd="0" presId="urn:microsoft.com/office/officeart/2005/8/layout/vList2"/>
    <dgm:cxn modelId="{2D2DA4BC-123C-4B47-B964-E1BCDEF460AE}" type="presParOf" srcId="{3B43E996-5BEB-A443-8DF8-7D9FF40A48F4}" destId="{1AA099A5-0C48-3F48-A282-7F6659D025E3}" srcOrd="0" destOrd="0" presId="urn:microsoft.com/office/officeart/2005/8/layout/vList2"/>
    <dgm:cxn modelId="{4D535C7F-1078-604E-8EF1-9BF28D398F77}" type="presParOf" srcId="{3B43E996-5BEB-A443-8DF8-7D9FF40A48F4}" destId="{6A346FD2-4EC7-794F-A247-B8ED26714911}" srcOrd="1" destOrd="0" presId="urn:microsoft.com/office/officeart/2005/8/layout/vList2"/>
    <dgm:cxn modelId="{6F82A980-1AE7-5A45-A3D5-25645BC18DC3}" type="presParOf" srcId="{3B43E996-5BEB-A443-8DF8-7D9FF40A48F4}" destId="{116FB601-B263-EE49-BE51-E14FED9A37AE}"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r>
            <a:rPr lang="en-US" sz="1800" b="1" smtClean="0">
              <a:latin typeface="Calibri"/>
              <a:cs typeface="Calibri"/>
            </a:rPr>
            <a:t>4</a:t>
          </a:r>
        </a:p>
        <a:p>
          <a:r>
            <a:rPr lang="en-US" sz="1800" b="1" smtClean="0">
              <a:latin typeface="Calibri"/>
              <a:cs typeface="Calibri"/>
            </a:rPr>
            <a:t> MCC applicable to officials</a:t>
          </a:r>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custLinFactNeighborX="-126" custLinFactNeighborY="-1118">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92BBFF84-740E-7047-BB99-FADD7FA45D84}" srcId="{2765DA2D-FE3C-2E47-ABF8-0EFAD41664B4}" destId="{C5F1579E-D34E-5640-A6F3-57AB18976100}" srcOrd="2" destOrd="0" parTransId="{6C91CDB2-8E41-2D40-9ADC-8E0E8C832DD3}" sibTransId="{4F85830D-925D-3042-8DF0-55156FA4B4D5}"/>
    <dgm:cxn modelId="{1A0E9D99-2F4B-C34E-8D8D-D80C2D5327F4}" type="presOf" srcId="{98FD7575-67F6-A442-9BAB-8D04B96099EA}" destId="{206A38FD-B9BD-404D-8F24-2F0D550EFB3A}" srcOrd="0" destOrd="0" presId="urn:microsoft.com/office/officeart/2005/8/layout/default#1"/>
    <dgm:cxn modelId="{A182A850-10A7-F14E-8582-1C6C0943C8A2}" type="presOf" srcId="{CFA34232-AFAE-C14A-86CE-BA1015178FF3}" destId="{CF98CACE-2048-164A-9AC9-7AE1CFE7D37B}"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D38B5274-237F-7347-9DEE-460C7D069E90}" srcId="{2765DA2D-FE3C-2E47-ABF8-0EFAD41664B4}" destId="{69AC860E-2222-CA4C-8F62-198747C73703}" srcOrd="1" destOrd="0" parTransId="{E3D3A545-A557-A043-9E1A-1D325A929872}" sibTransId="{F7EED5E5-DFDD-744A-8CBA-CC958074AB3A}"/>
    <dgm:cxn modelId="{9CD6C71C-3687-344F-8C18-C8889BD433FB}" type="presOf" srcId="{2765DA2D-FE3C-2E47-ABF8-0EFAD41664B4}" destId="{C3002466-1E65-9E48-A531-D5F957471352}" srcOrd="0" destOrd="0" presId="urn:microsoft.com/office/officeart/2005/8/layout/default#1"/>
    <dgm:cxn modelId="{90ED8EEB-80B6-9049-8AD1-0C478AF70A79}" type="presOf" srcId="{C5F1579E-D34E-5640-A6F3-57AB18976100}" destId="{8A22497D-D905-0148-A0AA-DF796CC57828}"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08255487-DBE0-6343-BAD9-4F1C9E34E3D9}" srcId="{2765DA2D-FE3C-2E47-ABF8-0EFAD41664B4}" destId="{2ABC2D18-745B-2742-BBF9-C2C597D94A0F}" srcOrd="8" destOrd="0" parTransId="{71232290-302F-E64F-BDDB-0371FD345E35}" sibTransId="{F94FC9DD-BCF4-7E4D-97E3-C3AEC1C3E449}"/>
    <dgm:cxn modelId="{673017BE-7E0C-BB46-9DDA-E4A7C5F3801A}" type="presOf" srcId="{69AC860E-2222-CA4C-8F62-198747C73703}" destId="{DBDE4EB0-6119-0E48-86F5-1F8940575559}" srcOrd="0" destOrd="0" presId="urn:microsoft.com/office/officeart/2005/8/layout/default#1"/>
    <dgm:cxn modelId="{A391EDCD-573E-5843-A15B-B90AE48A77B1}" type="presOf" srcId="{749AECBA-93E9-374B-9499-3F7CF180D458}" destId="{BF839CF8-A261-2F4D-8CDC-D99FA5C11781}" srcOrd="0" destOrd="0" presId="urn:microsoft.com/office/officeart/2005/8/layout/default#1"/>
    <dgm:cxn modelId="{35F181CF-071D-D048-83DF-533BA17A3CAD}" type="presOf" srcId="{C8BBB1C0-CB62-0741-BED7-ACB2C0A624D2}" destId="{A39A6BA1-70A1-C64D-A061-C4AA5A371706}"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F1504B33-D628-DC4B-9435-2B6F2F1E43B7}" srcId="{2765DA2D-FE3C-2E47-ABF8-0EFAD41664B4}" destId="{CFA34232-AFAE-C14A-86CE-BA1015178FF3}" srcOrd="9" destOrd="0" parTransId="{9875FCF4-107B-5F45-9B1D-A48F0E35E418}" sibTransId="{C4A8F31B-2E02-9E41-8B85-1EA39AE18B01}"/>
    <dgm:cxn modelId="{1A998AB9-F349-E442-B553-043534489F1E}" srcId="{2765DA2D-FE3C-2E47-ABF8-0EFAD41664B4}" destId="{D75BF91F-7906-634D-8372-2306A0311EF1}" srcOrd="6" destOrd="0" parTransId="{890A0B04-1E73-6749-8D54-10775793DD1D}" sibTransId="{51BD6E22-06CA-5047-A81E-5FDCA8F5D37D}"/>
    <dgm:cxn modelId="{BC903EE3-8F03-9A49-BE66-397B6B86088A}" type="presOf" srcId="{2839456E-318C-9C49-BD3E-6FF66E6E394E}" destId="{671F9B2C-A20F-904C-BB2F-07BA253DF0F1}" srcOrd="0" destOrd="0" presId="urn:microsoft.com/office/officeart/2005/8/layout/default#1"/>
    <dgm:cxn modelId="{48572CF9-B031-7749-A08D-BE5E871C6A48}" type="presOf" srcId="{D75BF91F-7906-634D-8372-2306A0311EF1}" destId="{DCA33402-5CC2-B449-8445-E99B375BE8CE}" srcOrd="0" destOrd="0" presId="urn:microsoft.com/office/officeart/2005/8/layout/default#1"/>
    <dgm:cxn modelId="{0F79D301-3837-9343-921D-BC74683C7CAB}" type="presOf" srcId="{5C76EE22-2D48-2D4F-BD5A-F86AC99FBF01}" destId="{4F4FF2BF-8A7C-804D-8A20-AB700E2B9416}"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DADD61C2-3B44-3E4D-A90C-C418BF548722}" type="presOf" srcId="{8DFB0FAE-8158-4496-A077-4EB1D8977D2F}" destId="{2DAF6322-D16A-4C4E-8AD4-C6E5A795FDAE}"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C29D052C-E9C1-2C41-9ECA-610D7DE27467}" type="presOf" srcId="{2ABC2D18-745B-2742-BBF9-C2C597D94A0F}" destId="{971FC7CB-0888-3848-8790-FD24ADEDB26C}"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1C97E95E-42C5-DE41-918B-57B0F8C199C8}" type="presParOf" srcId="{C3002466-1E65-9E48-A531-D5F957471352}" destId="{671F9B2C-A20F-904C-BB2F-07BA253DF0F1}" srcOrd="0" destOrd="0" presId="urn:microsoft.com/office/officeart/2005/8/layout/default#1"/>
    <dgm:cxn modelId="{33BC986F-3C72-174A-91E6-10AE974646EB}" type="presParOf" srcId="{C3002466-1E65-9E48-A531-D5F957471352}" destId="{A63B4877-C77F-8C45-BBF1-506AF306D5A0}" srcOrd="1" destOrd="0" presId="urn:microsoft.com/office/officeart/2005/8/layout/default#1"/>
    <dgm:cxn modelId="{CFDD7D41-BD6C-3C46-8F9C-17E80810DD39}" type="presParOf" srcId="{C3002466-1E65-9E48-A531-D5F957471352}" destId="{DBDE4EB0-6119-0E48-86F5-1F8940575559}" srcOrd="2" destOrd="0" presId="urn:microsoft.com/office/officeart/2005/8/layout/default#1"/>
    <dgm:cxn modelId="{D6208040-3C1C-0D49-B6E6-69494BA19BC2}" type="presParOf" srcId="{C3002466-1E65-9E48-A531-D5F957471352}" destId="{A05C5C46-2213-5441-89F7-D4421CD47372}" srcOrd="3" destOrd="0" presId="urn:microsoft.com/office/officeart/2005/8/layout/default#1"/>
    <dgm:cxn modelId="{E5D6FA34-1142-6949-A7DC-C757005D5292}" type="presParOf" srcId="{C3002466-1E65-9E48-A531-D5F957471352}" destId="{8A22497D-D905-0148-A0AA-DF796CC57828}" srcOrd="4" destOrd="0" presId="urn:microsoft.com/office/officeart/2005/8/layout/default#1"/>
    <dgm:cxn modelId="{DA91865B-5438-1C45-8DE2-B3546947499A}" type="presParOf" srcId="{C3002466-1E65-9E48-A531-D5F957471352}" destId="{8CA49F04-B0FA-6C47-A761-B7F6791120A1}" srcOrd="5" destOrd="0" presId="urn:microsoft.com/office/officeart/2005/8/layout/default#1"/>
    <dgm:cxn modelId="{B09FFE5D-B7B0-9F4F-AF4B-A303A3E574FA}" type="presParOf" srcId="{C3002466-1E65-9E48-A531-D5F957471352}" destId="{4F4FF2BF-8A7C-804D-8A20-AB700E2B9416}" srcOrd="6" destOrd="0" presId="urn:microsoft.com/office/officeart/2005/8/layout/default#1"/>
    <dgm:cxn modelId="{9CC16442-89E9-484D-ADB5-E6270E4C8501}" type="presParOf" srcId="{C3002466-1E65-9E48-A531-D5F957471352}" destId="{295EC94C-0579-DA43-B013-C823880260DF}" srcOrd="7" destOrd="0" presId="urn:microsoft.com/office/officeart/2005/8/layout/default#1"/>
    <dgm:cxn modelId="{D46656A3-9C59-2846-A0FC-B7CFB5229C2D}" type="presParOf" srcId="{C3002466-1E65-9E48-A531-D5F957471352}" destId="{BF839CF8-A261-2F4D-8CDC-D99FA5C11781}" srcOrd="8" destOrd="0" presId="urn:microsoft.com/office/officeart/2005/8/layout/default#1"/>
    <dgm:cxn modelId="{D085CE87-1648-E44D-B606-413F8CD7C8FD}" type="presParOf" srcId="{C3002466-1E65-9E48-A531-D5F957471352}" destId="{568F4A33-5F08-6E4B-B138-82C399E641CD}" srcOrd="9" destOrd="0" presId="urn:microsoft.com/office/officeart/2005/8/layout/default#1"/>
    <dgm:cxn modelId="{CC2AD60B-BA77-C64C-A807-107AD63A96CA}" type="presParOf" srcId="{C3002466-1E65-9E48-A531-D5F957471352}" destId="{206A38FD-B9BD-404D-8F24-2F0D550EFB3A}" srcOrd="10" destOrd="0" presId="urn:microsoft.com/office/officeart/2005/8/layout/default#1"/>
    <dgm:cxn modelId="{AC1E0499-EC35-9540-B05A-334053550F4E}" type="presParOf" srcId="{C3002466-1E65-9E48-A531-D5F957471352}" destId="{8C2B89FE-16C9-414C-AEAA-19BB518BA361}" srcOrd="11" destOrd="0" presId="urn:microsoft.com/office/officeart/2005/8/layout/default#1"/>
    <dgm:cxn modelId="{9F232DF1-10BB-664A-AAAA-B8487812A5E1}" type="presParOf" srcId="{C3002466-1E65-9E48-A531-D5F957471352}" destId="{DCA33402-5CC2-B449-8445-E99B375BE8CE}" srcOrd="12" destOrd="0" presId="urn:microsoft.com/office/officeart/2005/8/layout/default#1"/>
    <dgm:cxn modelId="{80F413D4-21C1-AB43-B734-562F8A263373}" type="presParOf" srcId="{C3002466-1E65-9E48-A531-D5F957471352}" destId="{2F923C46-4EEC-BB45-B681-3C301BAFA7F6}" srcOrd="13" destOrd="0" presId="urn:microsoft.com/office/officeart/2005/8/layout/default#1"/>
    <dgm:cxn modelId="{71ABC301-9273-584A-91E5-B2D0489F83C1}" type="presParOf" srcId="{C3002466-1E65-9E48-A531-D5F957471352}" destId="{A39A6BA1-70A1-C64D-A061-C4AA5A371706}" srcOrd="14" destOrd="0" presId="urn:microsoft.com/office/officeart/2005/8/layout/default#1"/>
    <dgm:cxn modelId="{8BB3F893-86EB-394E-8219-346140A02C43}" type="presParOf" srcId="{C3002466-1E65-9E48-A531-D5F957471352}" destId="{1A8B2939-6F4F-0B45-96B4-33D77B582892}" srcOrd="15" destOrd="0" presId="urn:microsoft.com/office/officeart/2005/8/layout/default#1"/>
    <dgm:cxn modelId="{63950B89-FDD7-F940-A518-D522ED610A9B}" type="presParOf" srcId="{C3002466-1E65-9E48-A531-D5F957471352}" destId="{971FC7CB-0888-3848-8790-FD24ADEDB26C}" srcOrd="16" destOrd="0" presId="urn:microsoft.com/office/officeart/2005/8/layout/default#1"/>
    <dgm:cxn modelId="{680E97B3-822E-2E4B-A961-F8679D49F257}" type="presParOf" srcId="{C3002466-1E65-9E48-A531-D5F957471352}" destId="{CC95E439-5F57-EE4F-A2D6-DA3C9727EBD0}" srcOrd="17" destOrd="0" presId="urn:microsoft.com/office/officeart/2005/8/layout/default#1"/>
    <dgm:cxn modelId="{11F9C3BF-1582-6C4D-88CF-8AE4FD80AFAB}" type="presParOf" srcId="{C3002466-1E65-9E48-A531-D5F957471352}" destId="{CF98CACE-2048-164A-9AC9-7AE1CFE7D37B}" srcOrd="18" destOrd="0" presId="urn:microsoft.com/office/officeart/2005/8/layout/default#1"/>
    <dgm:cxn modelId="{5D9CD3F9-B568-704E-B4F7-658FE88AC172}" type="presParOf" srcId="{C3002466-1E65-9E48-A531-D5F957471352}" destId="{9F0622D6-962E-4288-8967-F152037A9508}" srcOrd="19" destOrd="0" presId="urn:microsoft.com/office/officeart/2005/8/layout/default#1"/>
    <dgm:cxn modelId="{DA349649-7243-D04D-A25F-CA324C479298}"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9D3978-0E22-DD4B-9D96-A224AB22A37A}"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D02BEBA-5291-4D44-8614-EC0D359F5E4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No Minister, whether of union or state, will summon any election related officer of the constituency or the State, for any official discussions during the period of elections commencing with the announcement of the elections. </a:t>
          </a:r>
          <a:endParaRPr lang="en-US" sz="2200" b="1" dirty="0">
            <a:solidFill>
              <a:srgbClr val="000000"/>
            </a:solidFill>
            <a:latin typeface="Calibri"/>
            <a:cs typeface="Calibri"/>
          </a:endParaRPr>
        </a:p>
      </dgm:t>
    </dgm:pt>
    <dgm:pt modelId="{05845B51-30B7-9F4B-9BE2-90CA7232FC2B}" type="parTrans" cxnId="{40E1DFF2-F061-F948-BD1B-ECA4443589C8}">
      <dgm:prSet/>
      <dgm:spPr/>
      <dgm:t>
        <a:bodyPr/>
        <a:lstStyle/>
        <a:p>
          <a:endParaRPr lang="en-US" sz="2200">
            <a:solidFill>
              <a:srgbClr val="000000"/>
            </a:solidFill>
            <a:latin typeface="Calibri"/>
            <a:cs typeface="Calibri"/>
          </a:endParaRPr>
        </a:p>
      </dgm:t>
    </dgm:pt>
    <dgm:pt modelId="{978D99DB-0AF9-8040-9E92-22A2AC4040E8}" type="sibTrans" cxnId="{40E1DFF2-F061-F948-BD1B-ECA4443589C8}">
      <dgm:prSet/>
      <dgm:spPr/>
      <dgm:t>
        <a:bodyPr/>
        <a:lstStyle/>
        <a:p>
          <a:endParaRPr lang="en-US" sz="2200">
            <a:solidFill>
              <a:srgbClr val="000000"/>
            </a:solidFill>
            <a:latin typeface="Calibri"/>
            <a:cs typeface="Calibri"/>
          </a:endParaRPr>
        </a:p>
      </dgm:t>
    </dgm:pt>
    <dgm:pt modelId="{7F004CF5-A6F8-F54E-B762-8ED776B91B3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Only exception will be when a Minister, in his capacity as in charge of the department concerned, or a Chief Minister undertakes an official visit to a constituency, in connection with failure of law and order or a natural calamity or any such emergency.</a:t>
          </a:r>
          <a:endParaRPr lang="en-US" sz="2200" dirty="0">
            <a:solidFill>
              <a:srgbClr val="000000"/>
            </a:solidFill>
            <a:latin typeface="Calibri"/>
            <a:cs typeface="Calibri"/>
          </a:endParaRPr>
        </a:p>
      </dgm:t>
    </dgm:pt>
    <dgm:pt modelId="{C52073CD-9FEE-2A4E-93FD-0B95FF72A4F9}" type="parTrans" cxnId="{BD712062-509F-1E42-B07E-C7871FFACFB5}">
      <dgm:prSet/>
      <dgm:spPr/>
      <dgm:t>
        <a:bodyPr/>
        <a:lstStyle/>
        <a:p>
          <a:endParaRPr lang="en-US" sz="2200">
            <a:solidFill>
              <a:srgbClr val="000000"/>
            </a:solidFill>
            <a:latin typeface="Calibri"/>
            <a:cs typeface="Calibri"/>
          </a:endParaRPr>
        </a:p>
      </dgm:t>
    </dgm:pt>
    <dgm:pt modelId="{5F02F9DC-3103-B244-A555-3C5C279C509F}" type="sibTrans" cxnId="{BD712062-509F-1E42-B07E-C7871FFACFB5}">
      <dgm:prSet/>
      <dgm:spPr/>
      <dgm:t>
        <a:bodyPr/>
        <a:lstStyle/>
        <a:p>
          <a:endParaRPr lang="en-US" sz="2200">
            <a:solidFill>
              <a:srgbClr val="000000"/>
            </a:solidFill>
            <a:latin typeface="Calibri"/>
            <a:cs typeface="Calibri"/>
          </a:endParaRPr>
        </a:p>
      </dgm:t>
    </dgm:pt>
    <dgm:pt modelId="{3C03D0B3-21DA-4A4F-874F-E9CFAA787AEF}" type="pres">
      <dgm:prSet presAssocID="{779D3978-0E22-DD4B-9D96-A224AB22A37A}" presName="linear" presStyleCnt="0">
        <dgm:presLayoutVars>
          <dgm:animLvl val="lvl"/>
          <dgm:resizeHandles val="exact"/>
        </dgm:presLayoutVars>
      </dgm:prSet>
      <dgm:spPr/>
      <dgm:t>
        <a:bodyPr/>
        <a:lstStyle/>
        <a:p>
          <a:endParaRPr lang="en-US"/>
        </a:p>
      </dgm:t>
    </dgm:pt>
    <dgm:pt modelId="{0CB7EA44-14C1-E049-B2B4-64D79796E224}" type="pres">
      <dgm:prSet presAssocID="{8D02BEBA-5291-4D44-8614-EC0D359F5E43}" presName="parentText" presStyleLbl="node1" presStyleIdx="0" presStyleCnt="2">
        <dgm:presLayoutVars>
          <dgm:chMax val="0"/>
          <dgm:bulletEnabled val="1"/>
        </dgm:presLayoutVars>
      </dgm:prSet>
      <dgm:spPr/>
      <dgm:t>
        <a:bodyPr/>
        <a:lstStyle/>
        <a:p>
          <a:endParaRPr lang="en-US"/>
        </a:p>
      </dgm:t>
    </dgm:pt>
    <dgm:pt modelId="{8C9284CC-BC67-604E-AE06-455EB1D99F6E}" type="pres">
      <dgm:prSet presAssocID="{978D99DB-0AF9-8040-9E92-22A2AC4040E8}" presName="spacer" presStyleCnt="0"/>
      <dgm:spPr/>
      <dgm:t>
        <a:bodyPr/>
        <a:lstStyle/>
        <a:p>
          <a:endParaRPr lang="en-US"/>
        </a:p>
      </dgm:t>
    </dgm:pt>
    <dgm:pt modelId="{D5D841DA-F8F0-DD42-8D73-17437AC690B5}" type="pres">
      <dgm:prSet presAssocID="{7F004CF5-A6F8-F54E-B762-8ED776B91B33}" presName="parentText" presStyleLbl="node1" presStyleIdx="1" presStyleCnt="2">
        <dgm:presLayoutVars>
          <dgm:chMax val="0"/>
          <dgm:bulletEnabled val="1"/>
        </dgm:presLayoutVars>
      </dgm:prSet>
      <dgm:spPr/>
      <dgm:t>
        <a:bodyPr/>
        <a:lstStyle/>
        <a:p>
          <a:endParaRPr lang="en-US"/>
        </a:p>
      </dgm:t>
    </dgm:pt>
  </dgm:ptLst>
  <dgm:cxnLst>
    <dgm:cxn modelId="{628CA7EB-E6EC-964E-91C7-46373061D8D8}" type="presOf" srcId="{7F004CF5-A6F8-F54E-B762-8ED776B91B33}" destId="{D5D841DA-F8F0-DD42-8D73-17437AC690B5}" srcOrd="0" destOrd="0" presId="urn:microsoft.com/office/officeart/2005/8/layout/vList2"/>
    <dgm:cxn modelId="{1B6CA378-C5F4-3A4F-B20E-945487E50DCE}" type="presOf" srcId="{779D3978-0E22-DD4B-9D96-A224AB22A37A}" destId="{3C03D0B3-21DA-4A4F-874F-E9CFAA787AEF}" srcOrd="0" destOrd="0" presId="urn:microsoft.com/office/officeart/2005/8/layout/vList2"/>
    <dgm:cxn modelId="{9CEC63AE-714C-FB47-896D-D46651375C33}" type="presOf" srcId="{8D02BEBA-5291-4D44-8614-EC0D359F5E43}" destId="{0CB7EA44-14C1-E049-B2B4-64D79796E224}" srcOrd="0" destOrd="0" presId="urn:microsoft.com/office/officeart/2005/8/layout/vList2"/>
    <dgm:cxn modelId="{40E1DFF2-F061-F948-BD1B-ECA4443589C8}" srcId="{779D3978-0E22-DD4B-9D96-A224AB22A37A}" destId="{8D02BEBA-5291-4D44-8614-EC0D359F5E43}" srcOrd="0" destOrd="0" parTransId="{05845B51-30B7-9F4B-9BE2-90CA7232FC2B}" sibTransId="{978D99DB-0AF9-8040-9E92-22A2AC4040E8}"/>
    <dgm:cxn modelId="{BD712062-509F-1E42-B07E-C7871FFACFB5}" srcId="{779D3978-0E22-DD4B-9D96-A224AB22A37A}" destId="{7F004CF5-A6F8-F54E-B762-8ED776B91B33}" srcOrd="1" destOrd="0" parTransId="{C52073CD-9FEE-2A4E-93FD-0B95FF72A4F9}" sibTransId="{5F02F9DC-3103-B244-A555-3C5C279C509F}"/>
    <dgm:cxn modelId="{8C1DB07C-4801-1E43-9930-8ABC820ADC7B}" type="presParOf" srcId="{3C03D0B3-21DA-4A4F-874F-E9CFAA787AEF}" destId="{0CB7EA44-14C1-E049-B2B4-64D79796E224}" srcOrd="0" destOrd="0" presId="urn:microsoft.com/office/officeart/2005/8/layout/vList2"/>
    <dgm:cxn modelId="{BA52F060-A160-704D-BC0F-C427740DDDCF}" type="presParOf" srcId="{3C03D0B3-21DA-4A4F-874F-E9CFAA787AEF}" destId="{8C9284CC-BC67-604E-AE06-455EB1D99F6E}" srcOrd="1" destOrd="0" presId="urn:microsoft.com/office/officeart/2005/8/layout/vList2"/>
    <dgm:cxn modelId="{7989B4BF-1FAE-FB46-B6A0-B7EAD207386D}" type="presParOf" srcId="{3C03D0B3-21DA-4A4F-874F-E9CFAA787AEF}" destId="{D5D841DA-F8F0-DD42-8D73-17437AC690B5}"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64383EC-3E81-9C41-99E5-5DDB795D9A1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D853AC0-118E-9448-A632-9F1AAD3BABD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Ministers are entitled to use their official vehicles only for commuting from their official residence to their office for official work provided that such commuting is not combined with any electioneering or any political activity. </a:t>
          </a:r>
          <a:endParaRPr lang="en-US" sz="2200" b="1" dirty="0">
            <a:solidFill>
              <a:srgbClr val="000000"/>
            </a:solidFill>
            <a:latin typeface="Calibri"/>
            <a:cs typeface="Calibri"/>
          </a:endParaRPr>
        </a:p>
      </dgm:t>
    </dgm:pt>
    <dgm:pt modelId="{C21C195F-2F49-194F-A9DC-1360993B5331}" type="parTrans" cxnId="{1C510F68-95F0-3140-8EAE-9B73D263A540}">
      <dgm:prSet/>
      <dgm:spPr/>
      <dgm:t>
        <a:bodyPr/>
        <a:lstStyle/>
        <a:p>
          <a:endParaRPr lang="en-US" sz="2200" b="1">
            <a:solidFill>
              <a:srgbClr val="000000"/>
            </a:solidFill>
            <a:latin typeface="Calibri"/>
            <a:cs typeface="Calibri"/>
          </a:endParaRPr>
        </a:p>
      </dgm:t>
    </dgm:pt>
    <dgm:pt modelId="{FEDBBE97-6A13-9F42-B16A-037640CB57B2}" type="sibTrans" cxnId="{1C510F68-95F0-3140-8EAE-9B73D263A540}">
      <dgm:prSet/>
      <dgm:spPr/>
      <dgm:t>
        <a:bodyPr/>
        <a:lstStyle/>
        <a:p>
          <a:endParaRPr lang="en-US" sz="2200" b="1">
            <a:solidFill>
              <a:srgbClr val="000000"/>
            </a:solidFill>
            <a:latin typeface="Calibri"/>
            <a:cs typeface="Calibri"/>
          </a:endParaRPr>
        </a:p>
      </dgm:t>
    </dgm:pt>
    <dgm:pt modelId="{4D6CAEF6-B69A-274C-9692-21E7DC44AB0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Ministers, whether of the Union or State, shall not combine in any manner their official tours with election work. </a:t>
          </a:r>
          <a:endParaRPr lang="en-US" sz="2200" b="1" dirty="0">
            <a:solidFill>
              <a:srgbClr val="000000"/>
            </a:solidFill>
            <a:latin typeface="Calibri"/>
            <a:cs typeface="Calibri"/>
          </a:endParaRPr>
        </a:p>
      </dgm:t>
    </dgm:pt>
    <dgm:pt modelId="{6A28A1D5-C9B0-B94D-8427-DDD6C05A3F38}" type="parTrans" cxnId="{53B8AB8C-8F72-784D-AFFA-19D96F20E3CC}">
      <dgm:prSet/>
      <dgm:spPr/>
      <dgm:t>
        <a:bodyPr/>
        <a:lstStyle/>
        <a:p>
          <a:endParaRPr lang="en-US" sz="2200" b="1">
            <a:solidFill>
              <a:srgbClr val="000000"/>
            </a:solidFill>
            <a:latin typeface="Calibri"/>
            <a:cs typeface="Calibri"/>
          </a:endParaRPr>
        </a:p>
      </dgm:t>
    </dgm:pt>
    <dgm:pt modelId="{0890FE5A-AD32-AD45-82A0-3224560B42E7}" type="sibTrans" cxnId="{53B8AB8C-8F72-784D-AFFA-19D96F20E3CC}">
      <dgm:prSet/>
      <dgm:spPr/>
      <dgm:t>
        <a:bodyPr/>
        <a:lstStyle/>
        <a:p>
          <a:endParaRPr lang="en-US" sz="2200" b="1">
            <a:solidFill>
              <a:srgbClr val="000000"/>
            </a:solidFill>
            <a:latin typeface="Calibri"/>
            <a:cs typeface="Calibri"/>
          </a:endParaRPr>
        </a:p>
      </dgm:t>
    </dgm:pt>
    <dgm:pt modelId="{5F53621D-9B89-C146-97DC-A43105A1E387}" type="pres">
      <dgm:prSet presAssocID="{F64383EC-3E81-9C41-99E5-5DDB795D9A11}" presName="linear" presStyleCnt="0">
        <dgm:presLayoutVars>
          <dgm:animLvl val="lvl"/>
          <dgm:resizeHandles val="exact"/>
        </dgm:presLayoutVars>
      </dgm:prSet>
      <dgm:spPr/>
      <dgm:t>
        <a:bodyPr/>
        <a:lstStyle/>
        <a:p>
          <a:endParaRPr lang="en-US"/>
        </a:p>
      </dgm:t>
    </dgm:pt>
    <dgm:pt modelId="{FBAC4D22-9FB1-BB49-88F6-53CB53A3335B}" type="pres">
      <dgm:prSet presAssocID="{8D853AC0-118E-9448-A632-9F1AAD3BABD3}" presName="parentText" presStyleLbl="node1" presStyleIdx="0" presStyleCnt="2">
        <dgm:presLayoutVars>
          <dgm:chMax val="0"/>
          <dgm:bulletEnabled val="1"/>
        </dgm:presLayoutVars>
      </dgm:prSet>
      <dgm:spPr/>
      <dgm:t>
        <a:bodyPr/>
        <a:lstStyle/>
        <a:p>
          <a:endParaRPr lang="en-US"/>
        </a:p>
      </dgm:t>
    </dgm:pt>
    <dgm:pt modelId="{CD43A0DA-4C1B-E541-B526-D5CF5546CB0B}" type="pres">
      <dgm:prSet presAssocID="{FEDBBE97-6A13-9F42-B16A-037640CB57B2}" presName="spacer" presStyleCnt="0"/>
      <dgm:spPr/>
      <dgm:t>
        <a:bodyPr/>
        <a:lstStyle/>
        <a:p>
          <a:endParaRPr lang="en-US"/>
        </a:p>
      </dgm:t>
    </dgm:pt>
    <dgm:pt modelId="{374A186B-BE46-8645-B8AD-E66B6F3DCD7A}" type="pres">
      <dgm:prSet presAssocID="{4D6CAEF6-B69A-274C-9692-21E7DC44AB06}" presName="parentText" presStyleLbl="node1" presStyleIdx="1" presStyleCnt="2">
        <dgm:presLayoutVars>
          <dgm:chMax val="0"/>
          <dgm:bulletEnabled val="1"/>
        </dgm:presLayoutVars>
      </dgm:prSet>
      <dgm:spPr/>
      <dgm:t>
        <a:bodyPr/>
        <a:lstStyle/>
        <a:p>
          <a:endParaRPr lang="en-US"/>
        </a:p>
      </dgm:t>
    </dgm:pt>
  </dgm:ptLst>
  <dgm:cxnLst>
    <dgm:cxn modelId="{DA33FB7D-E79D-6E4E-A1CA-546E7B7BA05C}" type="presOf" srcId="{F64383EC-3E81-9C41-99E5-5DDB795D9A11}" destId="{5F53621D-9B89-C146-97DC-A43105A1E387}" srcOrd="0" destOrd="0" presId="urn:microsoft.com/office/officeart/2005/8/layout/vList2"/>
    <dgm:cxn modelId="{53B8AB8C-8F72-784D-AFFA-19D96F20E3CC}" srcId="{F64383EC-3E81-9C41-99E5-5DDB795D9A11}" destId="{4D6CAEF6-B69A-274C-9692-21E7DC44AB06}" srcOrd="1" destOrd="0" parTransId="{6A28A1D5-C9B0-B94D-8427-DDD6C05A3F38}" sibTransId="{0890FE5A-AD32-AD45-82A0-3224560B42E7}"/>
    <dgm:cxn modelId="{A5038148-38D1-064C-AF64-3BDB06B8756C}" type="presOf" srcId="{8D853AC0-118E-9448-A632-9F1AAD3BABD3}" destId="{FBAC4D22-9FB1-BB49-88F6-53CB53A3335B}" srcOrd="0" destOrd="0" presId="urn:microsoft.com/office/officeart/2005/8/layout/vList2"/>
    <dgm:cxn modelId="{1C510F68-95F0-3140-8EAE-9B73D263A540}" srcId="{F64383EC-3E81-9C41-99E5-5DDB795D9A11}" destId="{8D853AC0-118E-9448-A632-9F1AAD3BABD3}" srcOrd="0" destOrd="0" parTransId="{C21C195F-2F49-194F-A9DC-1360993B5331}" sibTransId="{FEDBBE97-6A13-9F42-B16A-037640CB57B2}"/>
    <dgm:cxn modelId="{F57094A8-5782-234C-9A48-5D595DB55DFD}" type="presOf" srcId="{4D6CAEF6-B69A-274C-9692-21E7DC44AB06}" destId="{374A186B-BE46-8645-B8AD-E66B6F3DCD7A}" srcOrd="0" destOrd="0" presId="urn:microsoft.com/office/officeart/2005/8/layout/vList2"/>
    <dgm:cxn modelId="{B2C94077-F0D6-6C4B-BEED-F70D773633EB}" type="presParOf" srcId="{5F53621D-9B89-C146-97DC-A43105A1E387}" destId="{FBAC4D22-9FB1-BB49-88F6-53CB53A3335B}" srcOrd="0" destOrd="0" presId="urn:microsoft.com/office/officeart/2005/8/layout/vList2"/>
    <dgm:cxn modelId="{50EFE269-40D9-0145-8178-9EAF25E3E33D}" type="presParOf" srcId="{5F53621D-9B89-C146-97DC-A43105A1E387}" destId="{CD43A0DA-4C1B-E541-B526-D5CF5546CB0B}" srcOrd="1" destOrd="0" presId="urn:microsoft.com/office/officeart/2005/8/layout/vList2"/>
    <dgm:cxn modelId="{C2633542-9410-614F-8203-13F4CD7E71DB}" type="presParOf" srcId="{5F53621D-9B89-C146-97DC-A43105A1E387}" destId="{374A186B-BE46-8645-B8AD-E66B6F3DCD7A}"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44F085-CCE3-4143-A54D-74F8EB1EDE5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7C3EA0CB-1502-2040-8A87-5F420927705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chemeClr val="tx1"/>
              </a:solidFill>
              <a:latin typeface="Calibri"/>
              <a:cs typeface="Calibri"/>
            </a:rPr>
            <a:t>Any entertainment at state cost on a religious occasion like organizing ‘</a:t>
          </a:r>
          <a:r>
            <a:rPr lang="en-US" sz="2300" b="1" dirty="0" err="1" smtClean="0">
              <a:solidFill>
                <a:schemeClr val="tx1"/>
              </a:solidFill>
              <a:latin typeface="Calibri"/>
              <a:cs typeface="Calibri"/>
            </a:rPr>
            <a:t>Iftar</a:t>
          </a:r>
          <a:r>
            <a:rPr lang="en-US" sz="2300" b="1" dirty="0" smtClean="0">
              <a:solidFill>
                <a:schemeClr val="tx1"/>
              </a:solidFill>
              <a:latin typeface="Calibri"/>
              <a:cs typeface="Calibri"/>
            </a:rPr>
            <a:t> Party’ etc. by the Minister is prohibited (Instruction SL. No. 10, EC letter </a:t>
          </a:r>
          <a:r>
            <a:rPr lang="en-US" sz="2300" b="1" dirty="0" err="1" smtClean="0">
              <a:solidFill>
                <a:schemeClr val="tx1"/>
              </a:solidFill>
              <a:latin typeface="Calibri"/>
              <a:cs typeface="Calibri"/>
            </a:rPr>
            <a:t>No.ECI</a:t>
          </a:r>
          <a:r>
            <a:rPr lang="en-US" sz="2300" b="1" dirty="0" smtClean="0">
              <a:solidFill>
                <a:schemeClr val="tx1"/>
              </a:solidFill>
              <a:latin typeface="Calibri"/>
              <a:cs typeface="Calibri"/>
            </a:rPr>
            <a:t>/GE98-437/6/BR/98-PLN-III dated 27.01.1998 </a:t>
          </a:r>
          <a:endParaRPr lang="en-US" sz="2300" b="1" dirty="0">
            <a:solidFill>
              <a:schemeClr val="tx1"/>
            </a:solidFill>
            <a:latin typeface="Calibri"/>
            <a:cs typeface="Calibri"/>
          </a:endParaRPr>
        </a:p>
      </dgm:t>
    </dgm:pt>
    <dgm:pt modelId="{F9C4D178-CC69-DD48-98DB-32EE8FB5E142}" type="parTrans" cxnId="{C95189FD-56BA-D748-ACDF-5E4EEBB3481B}">
      <dgm:prSet/>
      <dgm:spPr/>
      <dgm:t>
        <a:bodyPr/>
        <a:lstStyle/>
        <a:p>
          <a:endParaRPr lang="en-US" sz="2300" b="1">
            <a:solidFill>
              <a:schemeClr val="tx1"/>
            </a:solidFill>
            <a:latin typeface="Calibri"/>
            <a:cs typeface="Calibri"/>
          </a:endParaRPr>
        </a:p>
      </dgm:t>
    </dgm:pt>
    <dgm:pt modelId="{7CEAF4A4-505D-7D47-AA47-CD67BA9A368D}" type="sibTrans" cxnId="{C95189FD-56BA-D748-ACDF-5E4EEBB3481B}">
      <dgm:prSet/>
      <dgm:spPr/>
      <dgm:t>
        <a:bodyPr/>
        <a:lstStyle/>
        <a:p>
          <a:endParaRPr lang="en-US" sz="2300" b="1">
            <a:solidFill>
              <a:schemeClr val="tx1"/>
            </a:solidFill>
            <a:latin typeface="Calibri"/>
            <a:cs typeface="Calibri"/>
          </a:endParaRPr>
        </a:p>
      </dgm:t>
    </dgm:pt>
    <dgm:pt modelId="{704F8BBA-29A1-4B8C-823D-1AA0CBCA5E3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There is no ban to organize </a:t>
          </a:r>
          <a:r>
            <a:rPr lang="en-US" sz="2300" b="1" dirty="0" err="1" smtClean="0">
              <a:solidFill>
                <a:srgbClr val="000000"/>
              </a:solidFill>
              <a:latin typeface="Calibri"/>
              <a:cs typeface="Calibri"/>
            </a:rPr>
            <a:t>kavi</a:t>
          </a:r>
          <a:r>
            <a:rPr lang="en-US" sz="2300" b="1" dirty="0" smtClean="0">
              <a:solidFill>
                <a:srgbClr val="000000"/>
              </a:solidFill>
              <a:latin typeface="Calibri"/>
              <a:cs typeface="Calibri"/>
            </a:rPr>
            <a:t> </a:t>
          </a:r>
          <a:r>
            <a:rPr lang="en-US" sz="2300" b="1" dirty="0" err="1" smtClean="0">
              <a:solidFill>
                <a:srgbClr val="000000"/>
              </a:solidFill>
              <a:latin typeface="Calibri"/>
              <a:cs typeface="Calibri"/>
            </a:rPr>
            <a:t>sammelan</a:t>
          </a:r>
          <a:r>
            <a:rPr lang="en-US" sz="2300" b="1" dirty="0" smtClean="0">
              <a:solidFill>
                <a:srgbClr val="000000"/>
              </a:solidFill>
              <a:latin typeface="Calibri"/>
              <a:cs typeface="Calibri"/>
            </a:rPr>
            <a:t>, </a:t>
          </a:r>
          <a:r>
            <a:rPr lang="en-US" sz="2300" b="1" dirty="0" err="1" smtClean="0">
              <a:solidFill>
                <a:srgbClr val="000000"/>
              </a:solidFill>
              <a:latin typeface="Calibri"/>
              <a:cs typeface="Calibri"/>
            </a:rPr>
            <a:t>mushairas</a:t>
          </a:r>
          <a:r>
            <a:rPr lang="en-US" sz="2300" b="1" dirty="0" smtClean="0">
              <a:solidFill>
                <a:srgbClr val="000000"/>
              </a:solidFill>
              <a:latin typeface="Calibri"/>
              <a:cs typeface="Calibri"/>
            </a:rPr>
            <a:t> or other cultural functions in connection with Republic Day celebrations and being attended by the Central Ministers, Chief Ministers, Ministers in the States and other political functionaries. However, utmost care should be taken to ensure that no political speeches are made on the occasion (Instruction Sl. No. 5, ECI letter No.437 / 6/ 98-PLN-III dated 10.01.1998 )</a:t>
          </a:r>
          <a:endParaRPr lang="en-US" sz="2300" b="1" dirty="0">
            <a:solidFill>
              <a:schemeClr val="tx1"/>
            </a:solidFill>
            <a:latin typeface="Calibri"/>
            <a:cs typeface="Calibri"/>
          </a:endParaRPr>
        </a:p>
      </dgm:t>
    </dgm:pt>
    <dgm:pt modelId="{BAEC0039-5B61-440F-A51E-E0BDFA1AD4A4}" type="parTrans" cxnId="{EA75AF13-198C-4160-BD9F-DB28568FC0C4}">
      <dgm:prSet/>
      <dgm:spPr/>
      <dgm:t>
        <a:bodyPr/>
        <a:lstStyle/>
        <a:p>
          <a:endParaRPr lang="en-US"/>
        </a:p>
      </dgm:t>
    </dgm:pt>
    <dgm:pt modelId="{A76E77CA-1611-436F-A689-9E8A7817E4F2}" type="sibTrans" cxnId="{EA75AF13-198C-4160-BD9F-DB28568FC0C4}">
      <dgm:prSet/>
      <dgm:spPr/>
      <dgm:t>
        <a:bodyPr/>
        <a:lstStyle/>
        <a:p>
          <a:endParaRPr lang="en-US"/>
        </a:p>
      </dgm:t>
    </dgm:pt>
    <dgm:pt modelId="{335242B8-A61E-0644-BA48-803977EF18A8}" type="pres">
      <dgm:prSet presAssocID="{CB44F085-CCE3-4143-A54D-74F8EB1EDE5B}" presName="linear" presStyleCnt="0">
        <dgm:presLayoutVars>
          <dgm:animLvl val="lvl"/>
          <dgm:resizeHandles val="exact"/>
        </dgm:presLayoutVars>
      </dgm:prSet>
      <dgm:spPr/>
      <dgm:t>
        <a:bodyPr/>
        <a:lstStyle/>
        <a:p>
          <a:endParaRPr lang="en-US"/>
        </a:p>
      </dgm:t>
    </dgm:pt>
    <dgm:pt modelId="{FEE846AF-9A21-DE43-9875-6C9085CE89B7}" type="pres">
      <dgm:prSet presAssocID="{7C3EA0CB-1502-2040-8A87-5F4209277058}" presName="parentText" presStyleLbl="node1" presStyleIdx="0" presStyleCnt="2" custScaleY="104451" custLinFactNeighborX="-1235" custLinFactNeighborY="-96496">
        <dgm:presLayoutVars>
          <dgm:chMax val="0"/>
          <dgm:bulletEnabled val="1"/>
        </dgm:presLayoutVars>
      </dgm:prSet>
      <dgm:spPr/>
      <dgm:t>
        <a:bodyPr/>
        <a:lstStyle/>
        <a:p>
          <a:endParaRPr lang="en-US"/>
        </a:p>
      </dgm:t>
    </dgm:pt>
    <dgm:pt modelId="{01570730-A53A-44A9-9F28-21CAA5C70B3D}" type="pres">
      <dgm:prSet presAssocID="{7CEAF4A4-505D-7D47-AA47-CD67BA9A368D}" presName="spacer" presStyleCnt="0"/>
      <dgm:spPr/>
    </dgm:pt>
    <dgm:pt modelId="{C3502FEF-C4F8-4661-B472-F464BE3E0BB4}" type="pres">
      <dgm:prSet presAssocID="{704F8BBA-29A1-4B8C-823D-1AA0CBCA5E37}" presName="parentText" presStyleLbl="node1" presStyleIdx="1" presStyleCnt="2">
        <dgm:presLayoutVars>
          <dgm:chMax val="0"/>
          <dgm:bulletEnabled val="1"/>
        </dgm:presLayoutVars>
      </dgm:prSet>
      <dgm:spPr/>
      <dgm:t>
        <a:bodyPr/>
        <a:lstStyle/>
        <a:p>
          <a:endParaRPr lang="en-US"/>
        </a:p>
      </dgm:t>
    </dgm:pt>
  </dgm:ptLst>
  <dgm:cxnLst>
    <dgm:cxn modelId="{EA75AF13-198C-4160-BD9F-DB28568FC0C4}" srcId="{CB44F085-CCE3-4143-A54D-74F8EB1EDE5B}" destId="{704F8BBA-29A1-4B8C-823D-1AA0CBCA5E37}" srcOrd="1" destOrd="0" parTransId="{BAEC0039-5B61-440F-A51E-E0BDFA1AD4A4}" sibTransId="{A76E77CA-1611-436F-A689-9E8A7817E4F2}"/>
    <dgm:cxn modelId="{F8AB3BC1-7928-DC45-987B-FC3088D4C963}" type="presOf" srcId="{704F8BBA-29A1-4B8C-823D-1AA0CBCA5E37}" destId="{C3502FEF-C4F8-4661-B472-F464BE3E0BB4}" srcOrd="0" destOrd="0" presId="urn:microsoft.com/office/officeart/2005/8/layout/vList2"/>
    <dgm:cxn modelId="{05567E3A-4523-3444-80B5-46FFFDC5EE93}" type="presOf" srcId="{CB44F085-CCE3-4143-A54D-74F8EB1EDE5B}" destId="{335242B8-A61E-0644-BA48-803977EF18A8}" srcOrd="0" destOrd="0" presId="urn:microsoft.com/office/officeart/2005/8/layout/vList2"/>
    <dgm:cxn modelId="{C95189FD-56BA-D748-ACDF-5E4EEBB3481B}" srcId="{CB44F085-CCE3-4143-A54D-74F8EB1EDE5B}" destId="{7C3EA0CB-1502-2040-8A87-5F4209277058}" srcOrd="0" destOrd="0" parTransId="{F9C4D178-CC69-DD48-98DB-32EE8FB5E142}" sibTransId="{7CEAF4A4-505D-7D47-AA47-CD67BA9A368D}"/>
    <dgm:cxn modelId="{3F0C6FC9-906F-444C-B02C-317A10143FDA}" type="presOf" srcId="{7C3EA0CB-1502-2040-8A87-5F4209277058}" destId="{FEE846AF-9A21-DE43-9875-6C9085CE89B7}" srcOrd="0" destOrd="0" presId="urn:microsoft.com/office/officeart/2005/8/layout/vList2"/>
    <dgm:cxn modelId="{B9069450-5730-5642-B065-C5B824A0CF84}" type="presParOf" srcId="{335242B8-A61E-0644-BA48-803977EF18A8}" destId="{FEE846AF-9A21-DE43-9875-6C9085CE89B7}" srcOrd="0" destOrd="0" presId="urn:microsoft.com/office/officeart/2005/8/layout/vList2"/>
    <dgm:cxn modelId="{37A8F2F5-F8DF-5648-B609-C2262B6E0509}" type="presParOf" srcId="{335242B8-A61E-0644-BA48-803977EF18A8}" destId="{01570730-A53A-44A9-9F28-21CAA5C70B3D}" srcOrd="1" destOrd="0" presId="urn:microsoft.com/office/officeart/2005/8/layout/vList2"/>
    <dgm:cxn modelId="{3B0E9BBA-0584-1E49-B72B-A6557F669154}" type="presParOf" srcId="{335242B8-A61E-0644-BA48-803977EF18A8}" destId="{C3502FEF-C4F8-4661-B472-F464BE3E0BB4}"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B818D0-2D8C-BE45-90AF-7ACCC4D665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8307435-97A6-154E-B0D0-9807E228AC87}">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Any official who meets the Minister on his private visit to the constituency where elections are being held shall be guilty of misconduct under the relevant service rules; and if he happens to be an official mentioned in Section 129 (1) of the Representation of People Act, 1951, he shall also be additionally considered to have violated the statutory provisions of that Section and liable to penal action provided </a:t>
          </a:r>
          <a:r>
            <a:rPr lang="en-US" dirty="0" err="1" smtClean="0">
              <a:solidFill>
                <a:srgbClr val="000000"/>
              </a:solidFill>
            </a:rPr>
            <a:t>thereunder</a:t>
          </a:r>
          <a:r>
            <a:rPr lang="en-US" dirty="0" smtClean="0">
              <a:solidFill>
                <a:srgbClr val="000000"/>
              </a:solidFill>
            </a:rPr>
            <a:t>. </a:t>
          </a:r>
          <a:endParaRPr lang="en-US" dirty="0">
            <a:solidFill>
              <a:srgbClr val="000000"/>
            </a:solidFill>
          </a:endParaRPr>
        </a:p>
      </dgm:t>
    </dgm:pt>
    <dgm:pt modelId="{C789D780-2CB9-2C4E-97F0-B0F686CCFEEE}" type="parTrans" cxnId="{07B19D6B-F664-5545-951E-91221A373F5B}">
      <dgm:prSet/>
      <dgm:spPr/>
      <dgm:t>
        <a:bodyPr/>
        <a:lstStyle/>
        <a:p>
          <a:endParaRPr lang="en-US"/>
        </a:p>
      </dgm:t>
    </dgm:pt>
    <dgm:pt modelId="{37B51721-565F-8D44-B0D3-A4D402B1E062}" type="sibTrans" cxnId="{07B19D6B-F664-5545-951E-91221A373F5B}">
      <dgm:prSet/>
      <dgm:spPr/>
      <dgm:t>
        <a:bodyPr/>
        <a:lstStyle/>
        <a:p>
          <a:endParaRPr lang="en-US"/>
        </a:p>
      </dgm:t>
    </dgm:pt>
    <dgm:pt modelId="{3FD9ED1A-D18A-1F4E-A2BB-036FC95BFA73}" type="pres">
      <dgm:prSet presAssocID="{3CB818D0-2D8C-BE45-90AF-7ACCC4D66534}" presName="linear" presStyleCnt="0">
        <dgm:presLayoutVars>
          <dgm:animLvl val="lvl"/>
          <dgm:resizeHandles val="exact"/>
        </dgm:presLayoutVars>
      </dgm:prSet>
      <dgm:spPr/>
      <dgm:t>
        <a:bodyPr/>
        <a:lstStyle/>
        <a:p>
          <a:endParaRPr lang="en-US"/>
        </a:p>
      </dgm:t>
    </dgm:pt>
    <dgm:pt modelId="{88210927-616F-3643-82FC-735981789F11}" type="pres">
      <dgm:prSet presAssocID="{28307435-97A6-154E-B0D0-9807E228AC87}" presName="parentText" presStyleLbl="node1" presStyleIdx="0" presStyleCnt="1">
        <dgm:presLayoutVars>
          <dgm:chMax val="0"/>
          <dgm:bulletEnabled val="1"/>
        </dgm:presLayoutVars>
      </dgm:prSet>
      <dgm:spPr/>
      <dgm:t>
        <a:bodyPr/>
        <a:lstStyle/>
        <a:p>
          <a:endParaRPr lang="en-US"/>
        </a:p>
      </dgm:t>
    </dgm:pt>
  </dgm:ptLst>
  <dgm:cxnLst>
    <dgm:cxn modelId="{07B19D6B-F664-5545-951E-91221A373F5B}" srcId="{3CB818D0-2D8C-BE45-90AF-7ACCC4D66534}" destId="{28307435-97A6-154E-B0D0-9807E228AC87}" srcOrd="0" destOrd="0" parTransId="{C789D780-2CB9-2C4E-97F0-B0F686CCFEEE}" sibTransId="{37B51721-565F-8D44-B0D3-A4D402B1E062}"/>
    <dgm:cxn modelId="{81195699-02B6-E846-8FE6-6515B58EC7DB}" type="presOf" srcId="{28307435-97A6-154E-B0D0-9807E228AC87}" destId="{88210927-616F-3643-82FC-735981789F11}" srcOrd="0" destOrd="0" presId="urn:microsoft.com/office/officeart/2005/8/layout/vList2"/>
    <dgm:cxn modelId="{96F4DB65-1F5D-6E4D-BD5A-22BA3F4A9749}" type="presOf" srcId="{3CB818D0-2D8C-BE45-90AF-7ACCC4D66534}" destId="{3FD9ED1A-D18A-1F4E-A2BB-036FC95BFA73}" srcOrd="0" destOrd="0" presId="urn:microsoft.com/office/officeart/2005/8/layout/vList2"/>
    <dgm:cxn modelId="{2494EBDE-C869-FD46-9E48-B381FE7495CE}" type="presParOf" srcId="{3FD9ED1A-D18A-1F4E-A2BB-036FC95BFA73}" destId="{88210927-616F-3643-82FC-735981789F11}" srcOrd="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E6A57B2-AC62-6A4F-B0E1-48A8154B2E15}"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9A8F45F-14F5-924F-B368-6927CC2F417E}">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chemeClr val="tx1"/>
              </a:solidFill>
            </a:rPr>
            <a:t>All ministers both Union and the State and all other leaders of political parties will be allowed security as per the threat perceptions assessed by official agencies and other professional agencies. The expenditure on the bullet proof cars and all other cars used by these individuals will be borne by the individuals concerned. However, expenditure on the security staff will be borne by the State Government/UT Administration concerned.</a:t>
          </a:r>
        </a:p>
        <a:p>
          <a:r>
            <a:rPr lang="en-US" dirty="0" smtClean="0">
              <a:solidFill>
                <a:schemeClr val="tx1"/>
              </a:solidFill>
            </a:rPr>
            <a:t>(Instruction Sl. No. 63, Election Commission’s letter No.437/6/GUJ/98-PLN-III dated 16.01.1998 )</a:t>
          </a:r>
          <a:endParaRPr lang="en-US" dirty="0">
            <a:solidFill>
              <a:schemeClr val="tx1"/>
            </a:solidFill>
          </a:endParaRPr>
        </a:p>
      </dgm:t>
    </dgm:pt>
    <dgm:pt modelId="{F25CCB6E-2203-D74C-8823-A2D1744324AB}" type="parTrans" cxnId="{508D63FA-FBC6-A340-B3BA-FF23E6ADA45C}">
      <dgm:prSet/>
      <dgm:spPr/>
      <dgm:t>
        <a:bodyPr/>
        <a:lstStyle/>
        <a:p>
          <a:endParaRPr lang="en-US"/>
        </a:p>
      </dgm:t>
    </dgm:pt>
    <dgm:pt modelId="{01362725-FE4C-A34D-8585-1B18C2C9FAA0}" type="sibTrans" cxnId="{508D63FA-FBC6-A340-B3BA-FF23E6ADA45C}">
      <dgm:prSet/>
      <dgm:spPr/>
      <dgm:t>
        <a:bodyPr/>
        <a:lstStyle/>
        <a:p>
          <a:endParaRPr lang="en-US"/>
        </a:p>
      </dgm:t>
    </dgm:pt>
    <dgm:pt modelId="{29146C3C-5C80-7143-A99E-A41E39A61DA0}" type="pres">
      <dgm:prSet presAssocID="{6E6A57B2-AC62-6A4F-B0E1-48A8154B2E15}" presName="linear" presStyleCnt="0">
        <dgm:presLayoutVars>
          <dgm:animLvl val="lvl"/>
          <dgm:resizeHandles val="exact"/>
        </dgm:presLayoutVars>
      </dgm:prSet>
      <dgm:spPr/>
      <dgm:t>
        <a:bodyPr/>
        <a:lstStyle/>
        <a:p>
          <a:endParaRPr lang="en-US"/>
        </a:p>
      </dgm:t>
    </dgm:pt>
    <dgm:pt modelId="{9DECE052-23F2-D94E-890F-6BB7070821BD}" type="pres">
      <dgm:prSet presAssocID="{B9A8F45F-14F5-924F-B368-6927CC2F417E}" presName="parentText" presStyleLbl="node1" presStyleIdx="0" presStyleCnt="1">
        <dgm:presLayoutVars>
          <dgm:chMax val="0"/>
          <dgm:bulletEnabled val="1"/>
        </dgm:presLayoutVars>
      </dgm:prSet>
      <dgm:spPr/>
      <dgm:t>
        <a:bodyPr/>
        <a:lstStyle/>
        <a:p>
          <a:endParaRPr lang="en-US"/>
        </a:p>
      </dgm:t>
    </dgm:pt>
  </dgm:ptLst>
  <dgm:cxnLst>
    <dgm:cxn modelId="{508D63FA-FBC6-A340-B3BA-FF23E6ADA45C}" srcId="{6E6A57B2-AC62-6A4F-B0E1-48A8154B2E15}" destId="{B9A8F45F-14F5-924F-B368-6927CC2F417E}" srcOrd="0" destOrd="0" parTransId="{F25CCB6E-2203-D74C-8823-A2D1744324AB}" sibTransId="{01362725-FE4C-A34D-8585-1B18C2C9FAA0}"/>
    <dgm:cxn modelId="{AE0BAF1E-9E86-6448-BB89-530F93A68EA0}" type="presOf" srcId="{6E6A57B2-AC62-6A4F-B0E1-48A8154B2E15}" destId="{29146C3C-5C80-7143-A99E-A41E39A61DA0}" srcOrd="0" destOrd="0" presId="urn:microsoft.com/office/officeart/2005/8/layout/vList2"/>
    <dgm:cxn modelId="{D2C18536-389A-1149-9DB5-A279E33E0277}" type="presOf" srcId="{B9A8F45F-14F5-924F-B368-6927CC2F417E}" destId="{9DECE052-23F2-D94E-890F-6BB7070821BD}" srcOrd="0" destOrd="0" presId="urn:microsoft.com/office/officeart/2005/8/layout/vList2"/>
    <dgm:cxn modelId="{28571AF2-D057-2848-A725-CAC38A2C4BC9}" type="presParOf" srcId="{29146C3C-5C80-7143-A99E-A41E39A61DA0}" destId="{9DECE052-23F2-D94E-890F-6BB7070821BD}" srcOrd="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5E43F81-3944-0B48-8A32-8C64B0A5F8B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BE68C91-3D12-FB49-98B4-909B677E4D6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Minister and other authority can not sanction grants/payments out of discretionary funds on eve of election (Instruction No. 52, Election Commissioner’s Letter No. 576/17/84 dated 9/11/1984)</a:t>
          </a:r>
          <a:endParaRPr lang="en-US" sz="2300" dirty="0">
            <a:solidFill>
              <a:srgbClr val="000000"/>
            </a:solidFill>
          </a:endParaRPr>
        </a:p>
      </dgm:t>
    </dgm:pt>
    <dgm:pt modelId="{A20E0AE0-EEAD-AF49-9FB0-733D68F154BD}" type="parTrans" cxnId="{48E51AB6-6924-B94F-8BED-862BBF80569D}">
      <dgm:prSet/>
      <dgm:spPr/>
      <dgm:t>
        <a:bodyPr/>
        <a:lstStyle/>
        <a:p>
          <a:endParaRPr lang="en-US" sz="2300">
            <a:solidFill>
              <a:srgbClr val="000000"/>
            </a:solidFill>
          </a:endParaRPr>
        </a:p>
      </dgm:t>
    </dgm:pt>
    <dgm:pt modelId="{0408E0A0-2030-D640-A8E8-BEF4940B98E4}" type="sibTrans" cxnId="{48E51AB6-6924-B94F-8BED-862BBF80569D}">
      <dgm:prSet/>
      <dgm:spPr/>
      <dgm:t>
        <a:bodyPr/>
        <a:lstStyle/>
        <a:p>
          <a:endParaRPr lang="en-US" sz="2300">
            <a:solidFill>
              <a:srgbClr val="000000"/>
            </a:solidFill>
          </a:endParaRPr>
        </a:p>
      </dgm:t>
    </dgm:pt>
    <dgm:pt modelId="{0151DCAC-E6C8-4F76-8D5C-C97B7BD6D97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No Official Video Conferencing should take place between the Ministers and Union of State Government and other Political functionaries after announcement of Election. (Instruction Sl. No.29 of compendium Vol.-3.   ECI letter No.437/6/ 2004-PLN dt.30.12.2004)</a:t>
          </a:r>
          <a:endParaRPr lang="en-US" dirty="0">
            <a:solidFill>
              <a:srgbClr val="000000"/>
            </a:solidFill>
          </a:endParaRPr>
        </a:p>
      </dgm:t>
    </dgm:pt>
    <dgm:pt modelId="{91E51CB8-9F94-43DE-B119-8D1465A0E940}" type="parTrans" cxnId="{FD7D9F5F-F6F3-423D-9BFE-809F3C64AB92}">
      <dgm:prSet/>
      <dgm:spPr/>
      <dgm:t>
        <a:bodyPr/>
        <a:lstStyle/>
        <a:p>
          <a:endParaRPr lang="en-US"/>
        </a:p>
      </dgm:t>
    </dgm:pt>
    <dgm:pt modelId="{663EDDA8-34DB-4875-A438-DC54ADDAA43B}" type="sibTrans" cxnId="{FD7D9F5F-F6F3-423D-9BFE-809F3C64AB92}">
      <dgm:prSet/>
      <dgm:spPr/>
      <dgm:t>
        <a:bodyPr/>
        <a:lstStyle/>
        <a:p>
          <a:endParaRPr lang="en-US"/>
        </a:p>
      </dgm:t>
    </dgm:pt>
    <dgm:pt modelId="{52514633-313E-C243-ACEE-77CB14199063}" type="pres">
      <dgm:prSet presAssocID="{45E43F81-3944-0B48-8A32-8C64B0A5F8BC}" presName="linear" presStyleCnt="0">
        <dgm:presLayoutVars>
          <dgm:animLvl val="lvl"/>
          <dgm:resizeHandles val="exact"/>
        </dgm:presLayoutVars>
      </dgm:prSet>
      <dgm:spPr/>
      <dgm:t>
        <a:bodyPr/>
        <a:lstStyle/>
        <a:p>
          <a:endParaRPr lang="en-US"/>
        </a:p>
      </dgm:t>
    </dgm:pt>
    <dgm:pt modelId="{45AB97BE-21F0-4356-B974-A7449D2BDE19}" type="pres">
      <dgm:prSet presAssocID="{0151DCAC-E6C8-4F76-8D5C-C97B7BD6D976}" presName="parentText" presStyleLbl="node1" presStyleIdx="0" presStyleCnt="2">
        <dgm:presLayoutVars>
          <dgm:chMax val="0"/>
          <dgm:bulletEnabled val="1"/>
        </dgm:presLayoutVars>
      </dgm:prSet>
      <dgm:spPr/>
      <dgm:t>
        <a:bodyPr/>
        <a:lstStyle/>
        <a:p>
          <a:endParaRPr lang="en-US"/>
        </a:p>
      </dgm:t>
    </dgm:pt>
    <dgm:pt modelId="{A9D45925-41E6-4497-86C1-ED7EA2A844C8}" type="pres">
      <dgm:prSet presAssocID="{663EDDA8-34DB-4875-A438-DC54ADDAA43B}" presName="spacer" presStyleCnt="0"/>
      <dgm:spPr/>
    </dgm:pt>
    <dgm:pt modelId="{E69D28F0-ACA2-8E46-AAF7-88A419F6B9BB}" type="pres">
      <dgm:prSet presAssocID="{BBE68C91-3D12-FB49-98B4-909B677E4D6A}" presName="parentText" presStyleLbl="node1" presStyleIdx="1" presStyleCnt="2" custScaleY="101408" custLinFactNeighborY="98794">
        <dgm:presLayoutVars>
          <dgm:chMax val="0"/>
          <dgm:bulletEnabled val="1"/>
        </dgm:presLayoutVars>
      </dgm:prSet>
      <dgm:spPr/>
      <dgm:t>
        <a:bodyPr/>
        <a:lstStyle/>
        <a:p>
          <a:endParaRPr lang="en-US"/>
        </a:p>
      </dgm:t>
    </dgm:pt>
  </dgm:ptLst>
  <dgm:cxnLst>
    <dgm:cxn modelId="{37574EA7-93E8-2946-BF1D-6F4F8A23BE96}" type="presOf" srcId="{45E43F81-3944-0B48-8A32-8C64B0A5F8BC}" destId="{52514633-313E-C243-ACEE-77CB14199063}" srcOrd="0" destOrd="0" presId="urn:microsoft.com/office/officeart/2005/8/layout/vList2"/>
    <dgm:cxn modelId="{48E51AB6-6924-B94F-8BED-862BBF80569D}" srcId="{45E43F81-3944-0B48-8A32-8C64B0A5F8BC}" destId="{BBE68C91-3D12-FB49-98B4-909B677E4D6A}" srcOrd="1" destOrd="0" parTransId="{A20E0AE0-EEAD-AF49-9FB0-733D68F154BD}" sibTransId="{0408E0A0-2030-D640-A8E8-BEF4940B98E4}"/>
    <dgm:cxn modelId="{52A08CDA-6204-7541-87A6-F1BE0500EDF1}" type="presOf" srcId="{BBE68C91-3D12-FB49-98B4-909B677E4D6A}" destId="{E69D28F0-ACA2-8E46-AAF7-88A419F6B9BB}" srcOrd="0" destOrd="0" presId="urn:microsoft.com/office/officeart/2005/8/layout/vList2"/>
    <dgm:cxn modelId="{2EBA718F-5E8C-F741-A070-CE744C4304E5}" type="presOf" srcId="{0151DCAC-E6C8-4F76-8D5C-C97B7BD6D976}" destId="{45AB97BE-21F0-4356-B974-A7449D2BDE19}" srcOrd="0" destOrd="0" presId="urn:microsoft.com/office/officeart/2005/8/layout/vList2"/>
    <dgm:cxn modelId="{FD7D9F5F-F6F3-423D-9BFE-809F3C64AB92}" srcId="{45E43F81-3944-0B48-8A32-8C64B0A5F8BC}" destId="{0151DCAC-E6C8-4F76-8D5C-C97B7BD6D976}" srcOrd="0" destOrd="0" parTransId="{91E51CB8-9F94-43DE-B119-8D1465A0E940}" sibTransId="{663EDDA8-34DB-4875-A438-DC54ADDAA43B}"/>
    <dgm:cxn modelId="{3D894F0C-8D0C-F64D-844E-5E448489B927}" type="presParOf" srcId="{52514633-313E-C243-ACEE-77CB14199063}" destId="{45AB97BE-21F0-4356-B974-A7449D2BDE19}" srcOrd="0" destOrd="0" presId="urn:microsoft.com/office/officeart/2005/8/layout/vList2"/>
    <dgm:cxn modelId="{EC3AC579-5925-CB4C-AA11-02DF2C419872}" type="presParOf" srcId="{52514633-313E-C243-ACEE-77CB14199063}" destId="{A9D45925-41E6-4497-86C1-ED7EA2A844C8}" srcOrd="1" destOrd="0" presId="urn:microsoft.com/office/officeart/2005/8/layout/vList2"/>
    <dgm:cxn modelId="{83F206B0-7227-9D4F-9252-FC89CFC2DEBD}" type="presParOf" srcId="{52514633-313E-C243-ACEE-77CB14199063}" destId="{E69D28F0-ACA2-8E46-AAF7-88A419F6B9BB}"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FCF3A7E-7B9F-4246-93D4-59E03ED2CFC6}"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AEC59B54-0412-5941-987C-079A491DC0D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Official visit of the members of SC/ST/ All Commissions established by central/ state govt. should be deferred unless situation is emergent or unavoidable </a:t>
          </a:r>
          <a:endParaRPr lang="en-US" sz="2200" b="1" dirty="0">
            <a:solidFill>
              <a:srgbClr val="000000"/>
            </a:solidFill>
            <a:latin typeface="Calibri"/>
            <a:cs typeface="Calibri"/>
          </a:endParaRPr>
        </a:p>
      </dgm:t>
    </dgm:pt>
    <dgm:pt modelId="{26DA81E0-0C83-F547-B55B-EA9DFDB89F23}" type="parTrans" cxnId="{76A80AA3-2809-5D42-B5DE-8F766A0228E1}">
      <dgm:prSet/>
      <dgm:spPr/>
      <dgm:t>
        <a:bodyPr/>
        <a:lstStyle/>
        <a:p>
          <a:endParaRPr lang="en-US" sz="2200" b="1">
            <a:solidFill>
              <a:srgbClr val="000000"/>
            </a:solidFill>
            <a:latin typeface="Calibri"/>
            <a:cs typeface="Calibri"/>
          </a:endParaRPr>
        </a:p>
      </dgm:t>
    </dgm:pt>
    <dgm:pt modelId="{38473465-8FDF-9E44-8A2F-0B90A4195175}" type="sibTrans" cxnId="{76A80AA3-2809-5D42-B5DE-8F766A0228E1}">
      <dgm:prSet/>
      <dgm:spPr/>
      <dgm:t>
        <a:bodyPr/>
        <a:lstStyle/>
        <a:p>
          <a:endParaRPr lang="en-US" sz="2200" b="1">
            <a:solidFill>
              <a:srgbClr val="000000"/>
            </a:solidFill>
            <a:latin typeface="Calibri"/>
            <a:cs typeface="Calibri"/>
          </a:endParaRPr>
        </a:p>
      </dgm:t>
    </dgm:pt>
    <dgm:pt modelId="{098FA86D-9F01-2949-B040-7AD8E832A74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During such visit chairmen/members should not meet ministers/politicians and should not hold public hearing or meet people</a:t>
          </a:r>
          <a:endParaRPr lang="en-US" sz="2200" b="1" dirty="0">
            <a:solidFill>
              <a:srgbClr val="000000"/>
            </a:solidFill>
            <a:latin typeface="Calibri"/>
            <a:cs typeface="Calibri"/>
          </a:endParaRPr>
        </a:p>
      </dgm:t>
    </dgm:pt>
    <dgm:pt modelId="{FFE323FA-CF42-2244-B548-984584346A94}" type="parTrans" cxnId="{548C1A34-F5FA-7242-AAAF-522C879FB118}">
      <dgm:prSet/>
      <dgm:spPr/>
      <dgm:t>
        <a:bodyPr/>
        <a:lstStyle/>
        <a:p>
          <a:endParaRPr lang="en-US" sz="2200" b="1">
            <a:solidFill>
              <a:srgbClr val="000000"/>
            </a:solidFill>
            <a:latin typeface="Calibri"/>
            <a:cs typeface="Calibri"/>
          </a:endParaRPr>
        </a:p>
      </dgm:t>
    </dgm:pt>
    <dgm:pt modelId="{806067B5-1BDC-FA46-B706-8061A6F9750B}" type="sibTrans" cxnId="{548C1A34-F5FA-7242-AAAF-522C879FB118}">
      <dgm:prSet/>
      <dgm:spPr/>
      <dgm:t>
        <a:bodyPr/>
        <a:lstStyle/>
        <a:p>
          <a:endParaRPr lang="en-US" sz="2200" b="1">
            <a:solidFill>
              <a:srgbClr val="000000"/>
            </a:solidFill>
            <a:latin typeface="Calibri"/>
            <a:cs typeface="Calibri"/>
          </a:endParaRPr>
        </a:p>
      </dgm:t>
    </dgm:pt>
    <dgm:pt modelId="{5E7A5F74-CDA4-E84F-A9FB-28BDBAF1B577}" type="pres">
      <dgm:prSet presAssocID="{1FCF3A7E-7B9F-4246-93D4-59E03ED2CFC6}" presName="linear" presStyleCnt="0">
        <dgm:presLayoutVars>
          <dgm:animLvl val="lvl"/>
          <dgm:resizeHandles val="exact"/>
        </dgm:presLayoutVars>
      </dgm:prSet>
      <dgm:spPr/>
      <dgm:t>
        <a:bodyPr/>
        <a:lstStyle/>
        <a:p>
          <a:endParaRPr lang="en-US"/>
        </a:p>
      </dgm:t>
    </dgm:pt>
    <dgm:pt modelId="{0044CADE-C415-1E42-9966-8A0099929898}" type="pres">
      <dgm:prSet presAssocID="{AEC59B54-0412-5941-987C-079A491DC0D7}" presName="parentText" presStyleLbl="node1" presStyleIdx="0" presStyleCnt="2">
        <dgm:presLayoutVars>
          <dgm:chMax val="0"/>
          <dgm:bulletEnabled val="1"/>
        </dgm:presLayoutVars>
      </dgm:prSet>
      <dgm:spPr/>
      <dgm:t>
        <a:bodyPr/>
        <a:lstStyle/>
        <a:p>
          <a:endParaRPr lang="en-US"/>
        </a:p>
      </dgm:t>
    </dgm:pt>
    <dgm:pt modelId="{59AAD004-2320-964E-8A04-AFEE7B0FFA37}" type="pres">
      <dgm:prSet presAssocID="{38473465-8FDF-9E44-8A2F-0B90A4195175}" presName="spacer" presStyleCnt="0"/>
      <dgm:spPr/>
      <dgm:t>
        <a:bodyPr/>
        <a:lstStyle/>
        <a:p>
          <a:endParaRPr lang="en-US"/>
        </a:p>
      </dgm:t>
    </dgm:pt>
    <dgm:pt modelId="{1D26AB81-3BF7-CA45-B221-DEA9C8F43103}" type="pres">
      <dgm:prSet presAssocID="{098FA86D-9F01-2949-B040-7AD8E832A747}" presName="parentText" presStyleLbl="node1" presStyleIdx="1" presStyleCnt="2">
        <dgm:presLayoutVars>
          <dgm:chMax val="0"/>
          <dgm:bulletEnabled val="1"/>
        </dgm:presLayoutVars>
      </dgm:prSet>
      <dgm:spPr/>
      <dgm:t>
        <a:bodyPr/>
        <a:lstStyle/>
        <a:p>
          <a:endParaRPr lang="en-US"/>
        </a:p>
      </dgm:t>
    </dgm:pt>
  </dgm:ptLst>
  <dgm:cxnLst>
    <dgm:cxn modelId="{548C1A34-F5FA-7242-AAAF-522C879FB118}" srcId="{1FCF3A7E-7B9F-4246-93D4-59E03ED2CFC6}" destId="{098FA86D-9F01-2949-B040-7AD8E832A747}" srcOrd="1" destOrd="0" parTransId="{FFE323FA-CF42-2244-B548-984584346A94}" sibTransId="{806067B5-1BDC-FA46-B706-8061A6F9750B}"/>
    <dgm:cxn modelId="{8EC0DEAA-E499-A347-BBCD-AD6552A5256D}" type="presOf" srcId="{1FCF3A7E-7B9F-4246-93D4-59E03ED2CFC6}" destId="{5E7A5F74-CDA4-E84F-A9FB-28BDBAF1B577}" srcOrd="0" destOrd="0" presId="urn:microsoft.com/office/officeart/2005/8/layout/vList2"/>
    <dgm:cxn modelId="{A77B9BED-778A-A54F-A98B-2929429071D8}" type="presOf" srcId="{098FA86D-9F01-2949-B040-7AD8E832A747}" destId="{1D26AB81-3BF7-CA45-B221-DEA9C8F43103}" srcOrd="0" destOrd="0" presId="urn:microsoft.com/office/officeart/2005/8/layout/vList2"/>
    <dgm:cxn modelId="{939A0177-A5F3-9C4F-90D3-F014F8FD6B0E}" type="presOf" srcId="{AEC59B54-0412-5941-987C-079A491DC0D7}" destId="{0044CADE-C415-1E42-9966-8A0099929898}" srcOrd="0" destOrd="0" presId="urn:microsoft.com/office/officeart/2005/8/layout/vList2"/>
    <dgm:cxn modelId="{76A80AA3-2809-5D42-B5DE-8F766A0228E1}" srcId="{1FCF3A7E-7B9F-4246-93D4-59E03ED2CFC6}" destId="{AEC59B54-0412-5941-987C-079A491DC0D7}" srcOrd="0" destOrd="0" parTransId="{26DA81E0-0C83-F547-B55B-EA9DFDB89F23}" sibTransId="{38473465-8FDF-9E44-8A2F-0B90A4195175}"/>
    <dgm:cxn modelId="{7B90453B-1189-B047-9955-FD77EE639FCD}" type="presParOf" srcId="{5E7A5F74-CDA4-E84F-A9FB-28BDBAF1B577}" destId="{0044CADE-C415-1E42-9966-8A0099929898}" srcOrd="0" destOrd="0" presId="urn:microsoft.com/office/officeart/2005/8/layout/vList2"/>
    <dgm:cxn modelId="{A753E781-A224-7646-A09A-4ABE6281D415}" type="presParOf" srcId="{5E7A5F74-CDA4-E84F-A9FB-28BDBAF1B577}" destId="{59AAD004-2320-964E-8A04-AFEE7B0FFA37}" srcOrd="1" destOrd="0" presId="urn:microsoft.com/office/officeart/2005/8/layout/vList2"/>
    <dgm:cxn modelId="{84F37469-7C87-CF46-9928-F3F586FE1248}" type="presParOf" srcId="{5E7A5F74-CDA4-E84F-A9FB-28BDBAF1B577}" destId="{1D26AB81-3BF7-CA45-B221-DEA9C8F43103}"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r>
            <a:rPr lang="en-US" sz="1800" b="1" dirty="0" smtClean="0">
              <a:latin typeface="Calibri"/>
              <a:cs typeface="Calibri"/>
            </a:rPr>
            <a:t>7</a:t>
          </a:r>
        </a:p>
        <a:p>
          <a:r>
            <a:rPr lang="en-US" sz="1800" b="1" dirty="0" smtClean="0">
              <a:latin typeface="Calibri"/>
              <a:cs typeface="Calibri"/>
            </a:rPr>
            <a:t>MCC for Political parties and candidates</a:t>
          </a:r>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89976" custLinFactNeighborX="-98656" custLinFactNeighborY="-9961">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1787C1C3-B721-4B4C-B2D0-5F042BB9ADED}" type="presOf" srcId="{8DFB0FAE-8158-4496-A077-4EB1D8977D2F}" destId="{2DAF6322-D16A-4C4E-8AD4-C6E5A795FDAE}"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6488A0DC-42B4-7446-999E-6E4246D0D820}" srcId="{2765DA2D-FE3C-2E47-ABF8-0EFAD41664B4}" destId="{2839456E-318C-9C49-BD3E-6FF66E6E394E}" srcOrd="0" destOrd="0" parTransId="{8929BB06-86B8-6B4E-A3E0-4F5DF1CED742}" sibTransId="{2A2DD7C1-1B68-8948-8D0D-02BCF694A241}"/>
    <dgm:cxn modelId="{ED27AC93-A309-8B42-A3D8-DA714502570E}" srcId="{2765DA2D-FE3C-2E47-ABF8-0EFAD41664B4}" destId="{C8BBB1C0-CB62-0741-BED7-ACB2C0A624D2}" srcOrd="7" destOrd="0" parTransId="{1C266876-A812-5F48-B770-EBA4C0F39346}" sibTransId="{95A1D13C-7A29-8240-B7E6-99259E462C4A}"/>
    <dgm:cxn modelId="{08255487-DBE0-6343-BAD9-4F1C9E34E3D9}" srcId="{2765DA2D-FE3C-2E47-ABF8-0EFAD41664B4}" destId="{2ABC2D18-745B-2742-BBF9-C2C597D94A0F}" srcOrd="8" destOrd="0" parTransId="{71232290-302F-E64F-BDDB-0371FD345E35}" sibTransId="{F94FC9DD-BCF4-7E4D-97E3-C3AEC1C3E449}"/>
    <dgm:cxn modelId="{04042BB2-5D57-1F41-AF77-1F9ECE32C007}" type="presOf" srcId="{5C76EE22-2D48-2D4F-BD5A-F86AC99FBF01}" destId="{4F4FF2BF-8A7C-804D-8A20-AB700E2B9416}" srcOrd="0" destOrd="0" presId="urn:microsoft.com/office/officeart/2005/8/layout/default#1"/>
    <dgm:cxn modelId="{711CB3D2-9B5F-704C-B398-CECC0441DBB3}" type="presOf" srcId="{2ABC2D18-745B-2742-BBF9-C2C597D94A0F}" destId="{971FC7CB-0888-3848-8790-FD24ADEDB26C}" srcOrd="0" destOrd="0" presId="urn:microsoft.com/office/officeart/2005/8/layout/default#1"/>
    <dgm:cxn modelId="{D38B5274-237F-7347-9DEE-460C7D069E90}" srcId="{2765DA2D-FE3C-2E47-ABF8-0EFAD41664B4}" destId="{69AC860E-2222-CA4C-8F62-198747C73703}" srcOrd="1" destOrd="0" parTransId="{E3D3A545-A557-A043-9E1A-1D325A929872}" sibTransId="{F7EED5E5-DFDD-744A-8CBA-CC958074AB3A}"/>
    <dgm:cxn modelId="{A933D92B-6597-114A-99D2-8242F2A61BDD}" type="presOf" srcId="{749AECBA-93E9-374B-9499-3F7CF180D458}" destId="{BF839CF8-A261-2F4D-8CDC-D99FA5C11781}"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92BBFF84-740E-7047-BB99-FADD7FA45D84}" srcId="{2765DA2D-FE3C-2E47-ABF8-0EFAD41664B4}" destId="{C5F1579E-D34E-5640-A6F3-57AB18976100}" srcOrd="2" destOrd="0" parTransId="{6C91CDB2-8E41-2D40-9ADC-8E0E8C832DD3}" sibTransId="{4F85830D-925D-3042-8DF0-55156FA4B4D5}"/>
    <dgm:cxn modelId="{1A998AB9-F349-E442-B553-043534489F1E}" srcId="{2765DA2D-FE3C-2E47-ABF8-0EFAD41664B4}" destId="{D75BF91F-7906-634D-8372-2306A0311EF1}" srcOrd="6" destOrd="0" parTransId="{890A0B04-1E73-6749-8D54-10775793DD1D}" sibTransId="{51BD6E22-06CA-5047-A81E-5FDCA8F5D37D}"/>
    <dgm:cxn modelId="{1CAC9D22-6CA9-AB48-AA2A-4FA7C42FB1B5}" type="presOf" srcId="{98FD7575-67F6-A442-9BAB-8D04B96099EA}" destId="{206A38FD-B9BD-404D-8F24-2F0D550EFB3A}"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F1504B33-D628-DC4B-9435-2B6F2F1E43B7}" srcId="{2765DA2D-FE3C-2E47-ABF8-0EFAD41664B4}" destId="{CFA34232-AFAE-C14A-86CE-BA1015178FF3}" srcOrd="9" destOrd="0" parTransId="{9875FCF4-107B-5F45-9B1D-A48F0E35E418}" sibTransId="{C4A8F31B-2E02-9E41-8B85-1EA39AE18B01}"/>
    <dgm:cxn modelId="{863BF35D-4834-D24E-8311-20C88BFA1788}" type="presOf" srcId="{2839456E-318C-9C49-BD3E-6FF66E6E394E}" destId="{671F9B2C-A20F-904C-BB2F-07BA253DF0F1}" srcOrd="0" destOrd="0" presId="urn:microsoft.com/office/officeart/2005/8/layout/default#1"/>
    <dgm:cxn modelId="{6B2AE783-6E0F-6545-92F6-E2F829AF5064}" type="presOf" srcId="{2765DA2D-FE3C-2E47-ABF8-0EFAD41664B4}" destId="{C3002466-1E65-9E48-A531-D5F957471352}" srcOrd="0" destOrd="0" presId="urn:microsoft.com/office/officeart/2005/8/layout/default#1"/>
    <dgm:cxn modelId="{E2750274-3B4E-D748-A87F-766F58FF41A7}" type="presOf" srcId="{CFA34232-AFAE-C14A-86CE-BA1015178FF3}" destId="{CF98CACE-2048-164A-9AC9-7AE1CFE7D37B}" srcOrd="0" destOrd="0" presId="urn:microsoft.com/office/officeart/2005/8/layout/default#1"/>
    <dgm:cxn modelId="{6196E2F8-F7A2-2840-BE61-26342CE52268}" type="presOf" srcId="{69AC860E-2222-CA4C-8F62-198747C73703}" destId="{DBDE4EB0-6119-0E48-86F5-1F8940575559}" srcOrd="0" destOrd="0" presId="urn:microsoft.com/office/officeart/2005/8/layout/default#1"/>
    <dgm:cxn modelId="{292060DF-57CB-EA48-8090-903A29A4E321}" type="presOf" srcId="{C5F1579E-D34E-5640-A6F3-57AB18976100}" destId="{8A22497D-D905-0148-A0AA-DF796CC57828}"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73726C6F-9971-9D4C-BB5F-693A2353AFB2}" type="presOf" srcId="{D75BF91F-7906-634D-8372-2306A0311EF1}" destId="{DCA33402-5CC2-B449-8445-E99B375BE8CE}" srcOrd="0" destOrd="0" presId="urn:microsoft.com/office/officeart/2005/8/layout/default#1"/>
    <dgm:cxn modelId="{502457EB-43AC-CF4D-9C24-6AC3ADEBA397}" type="presOf" srcId="{C8BBB1C0-CB62-0741-BED7-ACB2C0A624D2}" destId="{A39A6BA1-70A1-C64D-A061-C4AA5A371706}" srcOrd="0" destOrd="0" presId="urn:microsoft.com/office/officeart/2005/8/layout/default#1"/>
    <dgm:cxn modelId="{10E7F56E-6923-3B46-8672-1C84D24104D7}" type="presParOf" srcId="{C3002466-1E65-9E48-A531-D5F957471352}" destId="{671F9B2C-A20F-904C-BB2F-07BA253DF0F1}" srcOrd="0" destOrd="0" presId="urn:microsoft.com/office/officeart/2005/8/layout/default#1"/>
    <dgm:cxn modelId="{451987D5-5156-E54C-B06E-6735F98A62B1}" type="presParOf" srcId="{C3002466-1E65-9E48-A531-D5F957471352}" destId="{A63B4877-C77F-8C45-BBF1-506AF306D5A0}" srcOrd="1" destOrd="0" presId="urn:microsoft.com/office/officeart/2005/8/layout/default#1"/>
    <dgm:cxn modelId="{8525A70D-DBB6-974A-B08D-A583C10337FE}" type="presParOf" srcId="{C3002466-1E65-9E48-A531-D5F957471352}" destId="{DBDE4EB0-6119-0E48-86F5-1F8940575559}" srcOrd="2" destOrd="0" presId="urn:microsoft.com/office/officeart/2005/8/layout/default#1"/>
    <dgm:cxn modelId="{CC85BBF2-E5A8-8243-A263-1C38DB18F891}" type="presParOf" srcId="{C3002466-1E65-9E48-A531-D5F957471352}" destId="{A05C5C46-2213-5441-89F7-D4421CD47372}" srcOrd="3" destOrd="0" presId="urn:microsoft.com/office/officeart/2005/8/layout/default#1"/>
    <dgm:cxn modelId="{CBA404D1-C50D-A941-B3C8-D014AA6553E0}" type="presParOf" srcId="{C3002466-1E65-9E48-A531-D5F957471352}" destId="{8A22497D-D905-0148-A0AA-DF796CC57828}" srcOrd="4" destOrd="0" presId="urn:microsoft.com/office/officeart/2005/8/layout/default#1"/>
    <dgm:cxn modelId="{E987F63A-96BA-0742-9253-64A8F3980B5F}" type="presParOf" srcId="{C3002466-1E65-9E48-A531-D5F957471352}" destId="{8CA49F04-B0FA-6C47-A761-B7F6791120A1}" srcOrd="5" destOrd="0" presId="urn:microsoft.com/office/officeart/2005/8/layout/default#1"/>
    <dgm:cxn modelId="{56720363-A927-B044-82D8-5136DBCDBE52}" type="presParOf" srcId="{C3002466-1E65-9E48-A531-D5F957471352}" destId="{4F4FF2BF-8A7C-804D-8A20-AB700E2B9416}" srcOrd="6" destOrd="0" presId="urn:microsoft.com/office/officeart/2005/8/layout/default#1"/>
    <dgm:cxn modelId="{04CDA338-98AD-EF4F-91D2-D5CC18DAA844}" type="presParOf" srcId="{C3002466-1E65-9E48-A531-D5F957471352}" destId="{295EC94C-0579-DA43-B013-C823880260DF}" srcOrd="7" destOrd="0" presId="urn:microsoft.com/office/officeart/2005/8/layout/default#1"/>
    <dgm:cxn modelId="{A920E74B-0797-E941-930B-BC2B0A6EB224}" type="presParOf" srcId="{C3002466-1E65-9E48-A531-D5F957471352}" destId="{BF839CF8-A261-2F4D-8CDC-D99FA5C11781}" srcOrd="8" destOrd="0" presId="urn:microsoft.com/office/officeart/2005/8/layout/default#1"/>
    <dgm:cxn modelId="{3D5D1C3E-88A3-8E42-96DF-9F958B0A208C}" type="presParOf" srcId="{C3002466-1E65-9E48-A531-D5F957471352}" destId="{568F4A33-5F08-6E4B-B138-82C399E641CD}" srcOrd="9" destOrd="0" presId="urn:microsoft.com/office/officeart/2005/8/layout/default#1"/>
    <dgm:cxn modelId="{C09B4921-6754-9F41-A6C4-94BCAF44C82D}" type="presParOf" srcId="{C3002466-1E65-9E48-A531-D5F957471352}" destId="{206A38FD-B9BD-404D-8F24-2F0D550EFB3A}" srcOrd="10" destOrd="0" presId="urn:microsoft.com/office/officeart/2005/8/layout/default#1"/>
    <dgm:cxn modelId="{B057359D-B1DF-0D43-9B62-AF8601BC8A99}" type="presParOf" srcId="{C3002466-1E65-9E48-A531-D5F957471352}" destId="{8C2B89FE-16C9-414C-AEAA-19BB518BA361}" srcOrd="11" destOrd="0" presId="urn:microsoft.com/office/officeart/2005/8/layout/default#1"/>
    <dgm:cxn modelId="{B4D91FB3-193D-5646-9E41-18F6C2EF5A18}" type="presParOf" srcId="{C3002466-1E65-9E48-A531-D5F957471352}" destId="{DCA33402-5CC2-B449-8445-E99B375BE8CE}" srcOrd="12" destOrd="0" presId="urn:microsoft.com/office/officeart/2005/8/layout/default#1"/>
    <dgm:cxn modelId="{DD0ADBB8-70A6-A743-B306-C95EB485C14F}" type="presParOf" srcId="{C3002466-1E65-9E48-A531-D5F957471352}" destId="{2F923C46-4EEC-BB45-B681-3C301BAFA7F6}" srcOrd="13" destOrd="0" presId="urn:microsoft.com/office/officeart/2005/8/layout/default#1"/>
    <dgm:cxn modelId="{FD45A4B3-F9EF-C347-AA59-20E65145C2B2}" type="presParOf" srcId="{C3002466-1E65-9E48-A531-D5F957471352}" destId="{A39A6BA1-70A1-C64D-A061-C4AA5A371706}" srcOrd="14" destOrd="0" presId="urn:microsoft.com/office/officeart/2005/8/layout/default#1"/>
    <dgm:cxn modelId="{51782344-B32C-134E-BBD3-6C0E5C7A50EA}" type="presParOf" srcId="{C3002466-1E65-9E48-A531-D5F957471352}" destId="{1A8B2939-6F4F-0B45-96B4-33D77B582892}" srcOrd="15" destOrd="0" presId="urn:microsoft.com/office/officeart/2005/8/layout/default#1"/>
    <dgm:cxn modelId="{6768F6E6-F32D-2D4E-9FEF-59719D2206F2}" type="presParOf" srcId="{C3002466-1E65-9E48-A531-D5F957471352}" destId="{971FC7CB-0888-3848-8790-FD24ADEDB26C}" srcOrd="16" destOrd="0" presId="urn:microsoft.com/office/officeart/2005/8/layout/default#1"/>
    <dgm:cxn modelId="{441728D0-C3AD-4943-AE09-FFC2E90778BD}" type="presParOf" srcId="{C3002466-1E65-9E48-A531-D5F957471352}" destId="{CC95E439-5F57-EE4F-A2D6-DA3C9727EBD0}" srcOrd="17" destOrd="0" presId="urn:microsoft.com/office/officeart/2005/8/layout/default#1"/>
    <dgm:cxn modelId="{C2DF812E-CB8F-8E4C-97F3-52CD082E1161}" type="presParOf" srcId="{C3002466-1E65-9E48-A531-D5F957471352}" destId="{CF98CACE-2048-164A-9AC9-7AE1CFE7D37B}" srcOrd="18" destOrd="0" presId="urn:microsoft.com/office/officeart/2005/8/layout/default#1"/>
    <dgm:cxn modelId="{DD25A399-6CF4-DC44-B5B2-CFAF645B64C2}" type="presParOf" srcId="{C3002466-1E65-9E48-A531-D5F957471352}" destId="{9F0622D6-962E-4288-8967-F152037A9508}" srcOrd="19" destOrd="0" presId="urn:microsoft.com/office/officeart/2005/8/layout/default#1"/>
    <dgm:cxn modelId="{9034F118-2FD8-B140-9F7C-78B1E2EE9726}"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8334DC3-D0C8-144C-828E-5B13942DFA84}" type="doc">
      <dgm:prSet loTypeId="urn:microsoft.com/office/officeart/2005/8/layout/vList2" loCatId="" qsTypeId="urn:microsoft.com/office/officeart/2005/8/quickstyle/3D3" qsCatId="3D" csTypeId="urn:microsoft.com/office/officeart/2005/8/colors/accent3_3" csCatId="accent3"/>
      <dgm:spPr/>
      <dgm:t>
        <a:bodyPr/>
        <a:lstStyle/>
        <a:p>
          <a:endParaRPr lang="en-US"/>
        </a:p>
      </dgm:t>
    </dgm:pt>
    <dgm:pt modelId="{C1C0331B-0FD5-4A4D-8F20-96F0EE8A1A8E}">
      <dgm:prSet custT="1"/>
      <dgm:spPr/>
      <dgm:t>
        <a:bodyPr/>
        <a:lstStyle/>
        <a:p>
          <a:pPr rtl="0"/>
          <a:r>
            <a:rPr lang="en-US" sz="2000" dirty="0" smtClean="0">
              <a:solidFill>
                <a:schemeClr val="tx1"/>
              </a:solidFill>
            </a:rPr>
            <a:t>No party or candidate shall include in any activity which may aggravate existing differences or create mutual hatred or cause tension between different castes and communities, religious or linguistic.</a:t>
          </a:r>
          <a:endParaRPr lang="en-US" sz="2000" dirty="0">
            <a:solidFill>
              <a:schemeClr val="tx1"/>
            </a:solidFill>
          </a:endParaRPr>
        </a:p>
      </dgm:t>
    </dgm:pt>
    <dgm:pt modelId="{AC856437-2C9F-4949-A129-D59ACDD548D2}" type="parTrans" cxnId="{181C7BAC-E83B-7E49-A0E1-47C41EC2047B}">
      <dgm:prSet/>
      <dgm:spPr/>
      <dgm:t>
        <a:bodyPr/>
        <a:lstStyle/>
        <a:p>
          <a:endParaRPr lang="en-US" sz="2000">
            <a:solidFill>
              <a:srgbClr val="000000"/>
            </a:solidFill>
          </a:endParaRPr>
        </a:p>
      </dgm:t>
    </dgm:pt>
    <dgm:pt modelId="{5BFEC147-C3E4-9940-A978-CD16E7741D88}" type="sibTrans" cxnId="{181C7BAC-E83B-7E49-A0E1-47C41EC2047B}">
      <dgm:prSet/>
      <dgm:spPr/>
      <dgm:t>
        <a:bodyPr/>
        <a:lstStyle/>
        <a:p>
          <a:endParaRPr lang="en-US" sz="2000">
            <a:solidFill>
              <a:srgbClr val="000000"/>
            </a:solidFill>
          </a:endParaRPr>
        </a:p>
      </dgm:t>
    </dgm:pt>
    <dgm:pt modelId="{1D87D4FB-DB6A-1047-90AF-69CA66810B38}">
      <dgm:prSet custT="1"/>
      <dgm:spPr/>
      <dgm:t>
        <a:bodyPr/>
        <a:lstStyle/>
        <a:p>
          <a:pPr rtl="0"/>
          <a:r>
            <a:rPr lang="en-US" sz="2000" smtClean="0">
              <a:solidFill>
                <a:schemeClr val="tx1"/>
              </a:solidFill>
            </a:rPr>
            <a:t>Criticism of other political parties, when made, shall be confined to their policies and programme, past record and work. Parties and Candidates shall refrain from criticism of all aspects of private life, not connected with the public activities of the leaders or workers of other parties. Criticism of other parties or their workers based on unverified allegations or distortion shall be avoided.</a:t>
          </a:r>
          <a:endParaRPr lang="en-US" sz="2000">
            <a:solidFill>
              <a:schemeClr val="tx1"/>
            </a:solidFill>
          </a:endParaRPr>
        </a:p>
      </dgm:t>
    </dgm:pt>
    <dgm:pt modelId="{60E7157D-6813-A54E-A256-9630C8533D53}" type="parTrans" cxnId="{A12F3CF2-6196-AD4A-9F22-6314E0264C4B}">
      <dgm:prSet/>
      <dgm:spPr/>
      <dgm:t>
        <a:bodyPr/>
        <a:lstStyle/>
        <a:p>
          <a:endParaRPr lang="en-US" sz="2000">
            <a:solidFill>
              <a:srgbClr val="000000"/>
            </a:solidFill>
          </a:endParaRPr>
        </a:p>
      </dgm:t>
    </dgm:pt>
    <dgm:pt modelId="{0E266C6E-2BBC-7348-92F5-B4961BC1CD7D}" type="sibTrans" cxnId="{A12F3CF2-6196-AD4A-9F22-6314E0264C4B}">
      <dgm:prSet/>
      <dgm:spPr/>
      <dgm:t>
        <a:bodyPr/>
        <a:lstStyle/>
        <a:p>
          <a:endParaRPr lang="en-US" sz="2000">
            <a:solidFill>
              <a:srgbClr val="000000"/>
            </a:solidFill>
          </a:endParaRPr>
        </a:p>
      </dgm:t>
    </dgm:pt>
    <dgm:pt modelId="{F908211F-0DE4-884A-9677-19B653E297F7}">
      <dgm:prSet custT="1"/>
      <dgm:spPr/>
      <dgm:t>
        <a:bodyPr/>
        <a:lstStyle/>
        <a:p>
          <a:pPr rtl="0"/>
          <a:r>
            <a:rPr lang="en-US" sz="2000" smtClean="0">
              <a:solidFill>
                <a:schemeClr val="tx1"/>
              </a:solidFill>
            </a:rPr>
            <a:t>There shall be no appeal to caste or communal feelings for securing votes. Mosques, Churches, Temples or other places of worship shall not be used as forum for election propaganda.</a:t>
          </a:r>
          <a:endParaRPr lang="en-US" sz="2000">
            <a:solidFill>
              <a:schemeClr val="tx1"/>
            </a:solidFill>
          </a:endParaRPr>
        </a:p>
      </dgm:t>
    </dgm:pt>
    <dgm:pt modelId="{4377EE8C-C762-214A-9256-BB3488C9D38A}" type="parTrans" cxnId="{A724E202-F0AC-9C47-881F-DBA620BC90EA}">
      <dgm:prSet/>
      <dgm:spPr/>
      <dgm:t>
        <a:bodyPr/>
        <a:lstStyle/>
        <a:p>
          <a:endParaRPr lang="en-US" sz="2000">
            <a:solidFill>
              <a:srgbClr val="000000"/>
            </a:solidFill>
          </a:endParaRPr>
        </a:p>
      </dgm:t>
    </dgm:pt>
    <dgm:pt modelId="{0E94C96E-7C04-E64A-9BF1-712457F7A0FE}" type="sibTrans" cxnId="{A724E202-F0AC-9C47-881F-DBA620BC90EA}">
      <dgm:prSet/>
      <dgm:spPr/>
      <dgm:t>
        <a:bodyPr/>
        <a:lstStyle/>
        <a:p>
          <a:endParaRPr lang="en-US" sz="2000">
            <a:solidFill>
              <a:srgbClr val="000000"/>
            </a:solidFill>
          </a:endParaRPr>
        </a:p>
      </dgm:t>
    </dgm:pt>
    <dgm:pt modelId="{5D262C34-98D6-B64C-8E62-102244EAEEEF}" type="pres">
      <dgm:prSet presAssocID="{98334DC3-D0C8-144C-828E-5B13942DFA84}" presName="linear" presStyleCnt="0">
        <dgm:presLayoutVars>
          <dgm:animLvl val="lvl"/>
          <dgm:resizeHandles val="exact"/>
        </dgm:presLayoutVars>
      </dgm:prSet>
      <dgm:spPr/>
      <dgm:t>
        <a:bodyPr/>
        <a:lstStyle/>
        <a:p>
          <a:endParaRPr lang="en-US"/>
        </a:p>
      </dgm:t>
    </dgm:pt>
    <dgm:pt modelId="{98ABBFCF-E9C1-7140-A48C-2AC05CC92B2B}" type="pres">
      <dgm:prSet presAssocID="{C1C0331B-0FD5-4A4D-8F20-96F0EE8A1A8E}" presName="parentText" presStyleLbl="node1" presStyleIdx="0" presStyleCnt="3">
        <dgm:presLayoutVars>
          <dgm:chMax val="0"/>
          <dgm:bulletEnabled val="1"/>
        </dgm:presLayoutVars>
      </dgm:prSet>
      <dgm:spPr/>
      <dgm:t>
        <a:bodyPr/>
        <a:lstStyle/>
        <a:p>
          <a:endParaRPr lang="en-US"/>
        </a:p>
      </dgm:t>
    </dgm:pt>
    <dgm:pt modelId="{82FD2CE4-2C94-924A-BAA5-1C6D8B4691E4}" type="pres">
      <dgm:prSet presAssocID="{5BFEC147-C3E4-9940-A978-CD16E7741D88}" presName="spacer" presStyleCnt="0"/>
      <dgm:spPr/>
      <dgm:t>
        <a:bodyPr/>
        <a:lstStyle/>
        <a:p>
          <a:endParaRPr lang="en-US"/>
        </a:p>
      </dgm:t>
    </dgm:pt>
    <dgm:pt modelId="{90759426-0208-E141-AF3F-D48DE9F18887}" type="pres">
      <dgm:prSet presAssocID="{1D87D4FB-DB6A-1047-90AF-69CA66810B38}" presName="parentText" presStyleLbl="node1" presStyleIdx="1" presStyleCnt="3">
        <dgm:presLayoutVars>
          <dgm:chMax val="0"/>
          <dgm:bulletEnabled val="1"/>
        </dgm:presLayoutVars>
      </dgm:prSet>
      <dgm:spPr/>
      <dgm:t>
        <a:bodyPr/>
        <a:lstStyle/>
        <a:p>
          <a:endParaRPr lang="en-US"/>
        </a:p>
      </dgm:t>
    </dgm:pt>
    <dgm:pt modelId="{678FEB2D-E2F7-3043-8694-7E544B3A2963}" type="pres">
      <dgm:prSet presAssocID="{0E266C6E-2BBC-7348-92F5-B4961BC1CD7D}" presName="spacer" presStyleCnt="0"/>
      <dgm:spPr/>
      <dgm:t>
        <a:bodyPr/>
        <a:lstStyle/>
        <a:p>
          <a:endParaRPr lang="en-US"/>
        </a:p>
      </dgm:t>
    </dgm:pt>
    <dgm:pt modelId="{5368D2A6-4CB8-3345-8623-CFF0D218CB59}" type="pres">
      <dgm:prSet presAssocID="{F908211F-0DE4-884A-9677-19B653E297F7}" presName="parentText" presStyleLbl="node1" presStyleIdx="2" presStyleCnt="3">
        <dgm:presLayoutVars>
          <dgm:chMax val="0"/>
          <dgm:bulletEnabled val="1"/>
        </dgm:presLayoutVars>
      </dgm:prSet>
      <dgm:spPr/>
      <dgm:t>
        <a:bodyPr/>
        <a:lstStyle/>
        <a:p>
          <a:endParaRPr lang="en-US"/>
        </a:p>
      </dgm:t>
    </dgm:pt>
  </dgm:ptLst>
  <dgm:cxnLst>
    <dgm:cxn modelId="{77C2C233-D3B3-4341-BC2C-10086A593997}" type="presOf" srcId="{1D87D4FB-DB6A-1047-90AF-69CA66810B38}" destId="{90759426-0208-E141-AF3F-D48DE9F18887}" srcOrd="0" destOrd="0" presId="urn:microsoft.com/office/officeart/2005/8/layout/vList2"/>
    <dgm:cxn modelId="{23008785-780F-6F4C-8995-22FF114319D6}" type="presOf" srcId="{F908211F-0DE4-884A-9677-19B653E297F7}" destId="{5368D2A6-4CB8-3345-8623-CFF0D218CB59}" srcOrd="0" destOrd="0" presId="urn:microsoft.com/office/officeart/2005/8/layout/vList2"/>
    <dgm:cxn modelId="{949A5DA9-715F-6244-A744-9101BB447FCE}" type="presOf" srcId="{C1C0331B-0FD5-4A4D-8F20-96F0EE8A1A8E}" destId="{98ABBFCF-E9C1-7140-A48C-2AC05CC92B2B}" srcOrd="0" destOrd="0" presId="urn:microsoft.com/office/officeart/2005/8/layout/vList2"/>
    <dgm:cxn modelId="{181C7BAC-E83B-7E49-A0E1-47C41EC2047B}" srcId="{98334DC3-D0C8-144C-828E-5B13942DFA84}" destId="{C1C0331B-0FD5-4A4D-8F20-96F0EE8A1A8E}" srcOrd="0" destOrd="0" parTransId="{AC856437-2C9F-4949-A129-D59ACDD548D2}" sibTransId="{5BFEC147-C3E4-9940-A978-CD16E7741D88}"/>
    <dgm:cxn modelId="{A724E202-F0AC-9C47-881F-DBA620BC90EA}" srcId="{98334DC3-D0C8-144C-828E-5B13942DFA84}" destId="{F908211F-0DE4-884A-9677-19B653E297F7}" srcOrd="2" destOrd="0" parTransId="{4377EE8C-C762-214A-9256-BB3488C9D38A}" sibTransId="{0E94C96E-7C04-E64A-9BF1-712457F7A0FE}"/>
    <dgm:cxn modelId="{A12F3CF2-6196-AD4A-9F22-6314E0264C4B}" srcId="{98334DC3-D0C8-144C-828E-5B13942DFA84}" destId="{1D87D4FB-DB6A-1047-90AF-69CA66810B38}" srcOrd="1" destOrd="0" parTransId="{60E7157D-6813-A54E-A256-9630C8533D53}" sibTransId="{0E266C6E-2BBC-7348-92F5-B4961BC1CD7D}"/>
    <dgm:cxn modelId="{E45BA4FF-05DF-824D-82C1-C36EDF2EB241}" type="presOf" srcId="{98334DC3-D0C8-144C-828E-5B13942DFA84}" destId="{5D262C34-98D6-B64C-8E62-102244EAEEEF}" srcOrd="0" destOrd="0" presId="urn:microsoft.com/office/officeart/2005/8/layout/vList2"/>
    <dgm:cxn modelId="{2604B24F-8922-5241-A2A2-070D839BA6C4}" type="presParOf" srcId="{5D262C34-98D6-B64C-8E62-102244EAEEEF}" destId="{98ABBFCF-E9C1-7140-A48C-2AC05CC92B2B}" srcOrd="0" destOrd="0" presId="urn:microsoft.com/office/officeart/2005/8/layout/vList2"/>
    <dgm:cxn modelId="{8C09C290-3857-B149-BB40-8CEEA0C1B359}" type="presParOf" srcId="{5D262C34-98D6-B64C-8E62-102244EAEEEF}" destId="{82FD2CE4-2C94-924A-BAA5-1C6D8B4691E4}" srcOrd="1" destOrd="0" presId="urn:microsoft.com/office/officeart/2005/8/layout/vList2"/>
    <dgm:cxn modelId="{ACE2015A-F995-CE4D-AC2B-DBCD1F822F94}" type="presParOf" srcId="{5D262C34-98D6-B64C-8E62-102244EAEEEF}" destId="{90759426-0208-E141-AF3F-D48DE9F18887}" srcOrd="2" destOrd="0" presId="urn:microsoft.com/office/officeart/2005/8/layout/vList2"/>
    <dgm:cxn modelId="{4A72AAB0-68CF-8E4D-B999-7D67BE9C140A}" type="presParOf" srcId="{5D262C34-98D6-B64C-8E62-102244EAEEEF}" destId="{678FEB2D-E2F7-3043-8694-7E544B3A2963}" srcOrd="3" destOrd="0" presId="urn:microsoft.com/office/officeart/2005/8/layout/vList2"/>
    <dgm:cxn modelId="{0980ECE5-893C-2C42-B248-51E038EC3A54}" type="presParOf" srcId="{5D262C34-98D6-B64C-8E62-102244EAEEEF}" destId="{5368D2A6-4CB8-3345-8623-CFF0D218CB59}"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4992525-4D04-FD4D-AED8-65D67A288978}" type="doc">
      <dgm:prSet loTypeId="urn:microsoft.com/office/officeart/2005/8/layout/vList2" loCatId="" qsTypeId="urn:microsoft.com/office/officeart/2005/8/quickstyle/3D3" qsCatId="3D" csTypeId="urn:microsoft.com/office/officeart/2005/8/colors/accent3_5" csCatId="accent3"/>
      <dgm:spPr/>
      <dgm:t>
        <a:bodyPr/>
        <a:lstStyle/>
        <a:p>
          <a:endParaRPr lang="en-US"/>
        </a:p>
      </dgm:t>
    </dgm:pt>
    <dgm:pt modelId="{173E5B77-0300-4E45-99D5-90B9B8798231}">
      <dgm:prSet custT="1"/>
      <dgm:spPr/>
      <dgm:t>
        <a:bodyPr/>
        <a:lstStyle/>
        <a:p>
          <a:pPr rtl="0"/>
          <a:r>
            <a:rPr lang="en-US" sz="2000" dirty="0" smtClean="0">
              <a:solidFill>
                <a:schemeClr val="tx1"/>
              </a:solidFill>
            </a:rPr>
            <a:t>All parties and candidates shall avoid scrupulously all activities which are “corrupt practices” and offences under the election law, such as bribing of voters, intimidation of voters, impersonation of voters, canvassing within 100 meters of polling stations,  holding public meetings during the period of 48 hours ending with the hour fixed for the close of the poll, and the transport and conveyance of voters to and from polling station.</a:t>
          </a:r>
          <a:endParaRPr lang="en-US" sz="2000" dirty="0">
            <a:solidFill>
              <a:schemeClr val="tx1"/>
            </a:solidFill>
          </a:endParaRPr>
        </a:p>
      </dgm:t>
    </dgm:pt>
    <dgm:pt modelId="{EDDF9778-81A4-374B-A97F-FD48DBB777BC}" type="parTrans" cxnId="{6A2FAB42-655D-4840-9189-E0748439D0F3}">
      <dgm:prSet/>
      <dgm:spPr/>
      <dgm:t>
        <a:bodyPr/>
        <a:lstStyle/>
        <a:p>
          <a:endParaRPr lang="en-US" sz="2000">
            <a:solidFill>
              <a:srgbClr val="000000"/>
            </a:solidFill>
          </a:endParaRPr>
        </a:p>
      </dgm:t>
    </dgm:pt>
    <dgm:pt modelId="{0156BDCA-B768-8E42-B722-34BF83CDFCB3}" type="sibTrans" cxnId="{6A2FAB42-655D-4840-9189-E0748439D0F3}">
      <dgm:prSet/>
      <dgm:spPr/>
      <dgm:t>
        <a:bodyPr/>
        <a:lstStyle/>
        <a:p>
          <a:endParaRPr lang="en-US" sz="2000">
            <a:solidFill>
              <a:srgbClr val="000000"/>
            </a:solidFill>
          </a:endParaRPr>
        </a:p>
      </dgm:t>
    </dgm:pt>
    <dgm:pt modelId="{2EEF4902-FD9D-4A4C-9AB1-84784D69DD67}">
      <dgm:prSet custT="1"/>
      <dgm:spPr/>
      <dgm:t>
        <a:bodyPr/>
        <a:lstStyle/>
        <a:p>
          <a:pPr rtl="0"/>
          <a:r>
            <a:rPr lang="en-US" sz="2000" smtClean="0">
              <a:solidFill>
                <a:schemeClr val="tx1"/>
              </a:solidFill>
            </a:rPr>
            <a:t>The right of every individual for peaceful and undisturbed home-life shall be respected, however much the political parties or candidates may resent his political opinions or activities. Organising demonstrations or picketing before the houses of individuals by way of protesting against their opinions or activities shall not be resorted to under any circumstances.</a:t>
          </a:r>
          <a:endParaRPr lang="en-US" sz="2000">
            <a:solidFill>
              <a:schemeClr val="tx1"/>
            </a:solidFill>
          </a:endParaRPr>
        </a:p>
      </dgm:t>
    </dgm:pt>
    <dgm:pt modelId="{6AB2CC10-235D-2C49-A7F5-9B8709F91116}" type="parTrans" cxnId="{76B22EA9-2D1C-D741-82B0-4482C349D9EA}">
      <dgm:prSet/>
      <dgm:spPr/>
      <dgm:t>
        <a:bodyPr/>
        <a:lstStyle/>
        <a:p>
          <a:endParaRPr lang="en-US" sz="2000">
            <a:solidFill>
              <a:srgbClr val="000000"/>
            </a:solidFill>
          </a:endParaRPr>
        </a:p>
      </dgm:t>
    </dgm:pt>
    <dgm:pt modelId="{D18FCBA1-3BB4-4046-8423-2AF3AD98A8CB}" type="sibTrans" cxnId="{76B22EA9-2D1C-D741-82B0-4482C349D9EA}">
      <dgm:prSet/>
      <dgm:spPr/>
      <dgm:t>
        <a:bodyPr/>
        <a:lstStyle/>
        <a:p>
          <a:endParaRPr lang="en-US" sz="2000">
            <a:solidFill>
              <a:srgbClr val="000000"/>
            </a:solidFill>
          </a:endParaRPr>
        </a:p>
      </dgm:t>
    </dgm:pt>
    <dgm:pt modelId="{49A2837E-6957-EE47-8E68-48B701A97DC1}" type="pres">
      <dgm:prSet presAssocID="{54992525-4D04-FD4D-AED8-65D67A288978}" presName="linear" presStyleCnt="0">
        <dgm:presLayoutVars>
          <dgm:animLvl val="lvl"/>
          <dgm:resizeHandles val="exact"/>
        </dgm:presLayoutVars>
      </dgm:prSet>
      <dgm:spPr/>
      <dgm:t>
        <a:bodyPr/>
        <a:lstStyle/>
        <a:p>
          <a:endParaRPr lang="en-US"/>
        </a:p>
      </dgm:t>
    </dgm:pt>
    <dgm:pt modelId="{B5665F06-A355-AF42-B6E3-B7D6614F33F8}" type="pres">
      <dgm:prSet presAssocID="{173E5B77-0300-4E45-99D5-90B9B8798231}" presName="parentText" presStyleLbl="node1" presStyleIdx="0" presStyleCnt="2">
        <dgm:presLayoutVars>
          <dgm:chMax val="0"/>
          <dgm:bulletEnabled val="1"/>
        </dgm:presLayoutVars>
      </dgm:prSet>
      <dgm:spPr/>
      <dgm:t>
        <a:bodyPr/>
        <a:lstStyle/>
        <a:p>
          <a:endParaRPr lang="en-US"/>
        </a:p>
      </dgm:t>
    </dgm:pt>
    <dgm:pt modelId="{DE8736A5-EF3A-A343-901F-C1307C729BD4}" type="pres">
      <dgm:prSet presAssocID="{0156BDCA-B768-8E42-B722-34BF83CDFCB3}" presName="spacer" presStyleCnt="0"/>
      <dgm:spPr/>
      <dgm:t>
        <a:bodyPr/>
        <a:lstStyle/>
        <a:p>
          <a:endParaRPr lang="en-US"/>
        </a:p>
      </dgm:t>
    </dgm:pt>
    <dgm:pt modelId="{BB2EAFB9-B44C-BB4D-BD2C-C1D00E8F6FAA}" type="pres">
      <dgm:prSet presAssocID="{2EEF4902-FD9D-4A4C-9AB1-84784D69DD67}" presName="parentText" presStyleLbl="node1" presStyleIdx="1" presStyleCnt="2">
        <dgm:presLayoutVars>
          <dgm:chMax val="0"/>
          <dgm:bulletEnabled val="1"/>
        </dgm:presLayoutVars>
      </dgm:prSet>
      <dgm:spPr/>
      <dgm:t>
        <a:bodyPr/>
        <a:lstStyle/>
        <a:p>
          <a:endParaRPr lang="en-US"/>
        </a:p>
      </dgm:t>
    </dgm:pt>
  </dgm:ptLst>
  <dgm:cxnLst>
    <dgm:cxn modelId="{04F1DC07-BB4D-F442-B055-5DDD4B71002A}" type="presOf" srcId="{2EEF4902-FD9D-4A4C-9AB1-84784D69DD67}" destId="{BB2EAFB9-B44C-BB4D-BD2C-C1D00E8F6FAA}" srcOrd="0" destOrd="0" presId="urn:microsoft.com/office/officeart/2005/8/layout/vList2"/>
    <dgm:cxn modelId="{6A2FAB42-655D-4840-9189-E0748439D0F3}" srcId="{54992525-4D04-FD4D-AED8-65D67A288978}" destId="{173E5B77-0300-4E45-99D5-90B9B8798231}" srcOrd="0" destOrd="0" parTransId="{EDDF9778-81A4-374B-A97F-FD48DBB777BC}" sibTransId="{0156BDCA-B768-8E42-B722-34BF83CDFCB3}"/>
    <dgm:cxn modelId="{CA3056FF-55C4-ED4C-BC60-767BD853206A}" type="presOf" srcId="{54992525-4D04-FD4D-AED8-65D67A288978}" destId="{49A2837E-6957-EE47-8E68-48B701A97DC1}" srcOrd="0" destOrd="0" presId="urn:microsoft.com/office/officeart/2005/8/layout/vList2"/>
    <dgm:cxn modelId="{092649AD-0DBB-A74E-9386-C932788EB2B3}" type="presOf" srcId="{173E5B77-0300-4E45-99D5-90B9B8798231}" destId="{B5665F06-A355-AF42-B6E3-B7D6614F33F8}" srcOrd="0" destOrd="0" presId="urn:microsoft.com/office/officeart/2005/8/layout/vList2"/>
    <dgm:cxn modelId="{76B22EA9-2D1C-D741-82B0-4482C349D9EA}" srcId="{54992525-4D04-FD4D-AED8-65D67A288978}" destId="{2EEF4902-FD9D-4A4C-9AB1-84784D69DD67}" srcOrd="1" destOrd="0" parTransId="{6AB2CC10-235D-2C49-A7F5-9B8709F91116}" sibTransId="{D18FCBA1-3BB4-4046-8423-2AF3AD98A8CB}"/>
    <dgm:cxn modelId="{09E53B89-F055-194E-A849-F6B700DEC41B}" type="presParOf" srcId="{49A2837E-6957-EE47-8E68-48B701A97DC1}" destId="{B5665F06-A355-AF42-B6E3-B7D6614F33F8}" srcOrd="0" destOrd="0" presId="urn:microsoft.com/office/officeart/2005/8/layout/vList2"/>
    <dgm:cxn modelId="{7E0CE11D-8519-5749-B347-BDD2F36FF5C0}" type="presParOf" srcId="{49A2837E-6957-EE47-8E68-48B701A97DC1}" destId="{DE8736A5-EF3A-A343-901F-C1307C729BD4}" srcOrd="1" destOrd="0" presId="urn:microsoft.com/office/officeart/2005/8/layout/vList2"/>
    <dgm:cxn modelId="{CCAE3C66-22D7-F149-8298-5D41AD9DFB4E}" type="presParOf" srcId="{49A2837E-6957-EE47-8E68-48B701A97DC1}" destId="{BB2EAFB9-B44C-BB4D-BD2C-C1D00E8F6FAA}"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818D0-2D8C-BE45-90AF-7ACCC4D665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8307435-97A6-154E-B0D0-9807E228AC87}">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Any official who meets the Minister on his private visit to the constituency where elections are being held shall be guilty of misconduct under the relevant service rules; and if he happens to be an official mentioned in Section 129 (1) of the Representation of People Act, 1951, he shall also be additionally considered to have violated the statutory provisions of that Section and liable to penal action provided </a:t>
          </a:r>
          <a:r>
            <a:rPr lang="en-US" dirty="0" err="1" smtClean="0">
              <a:solidFill>
                <a:srgbClr val="000000"/>
              </a:solidFill>
            </a:rPr>
            <a:t>thereunder</a:t>
          </a:r>
          <a:r>
            <a:rPr lang="en-US" dirty="0" smtClean="0">
              <a:solidFill>
                <a:srgbClr val="000000"/>
              </a:solidFill>
            </a:rPr>
            <a:t>. </a:t>
          </a:r>
          <a:endParaRPr lang="en-US" dirty="0">
            <a:solidFill>
              <a:srgbClr val="000000"/>
            </a:solidFill>
          </a:endParaRPr>
        </a:p>
      </dgm:t>
    </dgm:pt>
    <dgm:pt modelId="{C789D780-2CB9-2C4E-97F0-B0F686CCFEEE}" type="parTrans" cxnId="{07B19D6B-F664-5545-951E-91221A373F5B}">
      <dgm:prSet/>
      <dgm:spPr/>
      <dgm:t>
        <a:bodyPr/>
        <a:lstStyle/>
        <a:p>
          <a:endParaRPr lang="en-US"/>
        </a:p>
      </dgm:t>
    </dgm:pt>
    <dgm:pt modelId="{37B51721-565F-8D44-B0D3-A4D402B1E062}" type="sibTrans" cxnId="{07B19D6B-F664-5545-951E-91221A373F5B}">
      <dgm:prSet/>
      <dgm:spPr/>
      <dgm:t>
        <a:bodyPr/>
        <a:lstStyle/>
        <a:p>
          <a:endParaRPr lang="en-US"/>
        </a:p>
      </dgm:t>
    </dgm:pt>
    <dgm:pt modelId="{3FD9ED1A-D18A-1F4E-A2BB-036FC95BFA73}" type="pres">
      <dgm:prSet presAssocID="{3CB818D0-2D8C-BE45-90AF-7ACCC4D66534}" presName="linear" presStyleCnt="0">
        <dgm:presLayoutVars>
          <dgm:animLvl val="lvl"/>
          <dgm:resizeHandles val="exact"/>
        </dgm:presLayoutVars>
      </dgm:prSet>
      <dgm:spPr/>
      <dgm:t>
        <a:bodyPr/>
        <a:lstStyle/>
        <a:p>
          <a:endParaRPr lang="en-US"/>
        </a:p>
      </dgm:t>
    </dgm:pt>
    <dgm:pt modelId="{88210927-616F-3643-82FC-735981789F11}" type="pres">
      <dgm:prSet presAssocID="{28307435-97A6-154E-B0D0-9807E228AC87}" presName="parentText" presStyleLbl="node1" presStyleIdx="0" presStyleCnt="1">
        <dgm:presLayoutVars>
          <dgm:chMax val="0"/>
          <dgm:bulletEnabled val="1"/>
        </dgm:presLayoutVars>
      </dgm:prSet>
      <dgm:spPr/>
      <dgm:t>
        <a:bodyPr/>
        <a:lstStyle/>
        <a:p>
          <a:endParaRPr lang="en-US"/>
        </a:p>
      </dgm:t>
    </dgm:pt>
  </dgm:ptLst>
  <dgm:cxnLst>
    <dgm:cxn modelId="{07B19D6B-F664-5545-951E-91221A373F5B}" srcId="{3CB818D0-2D8C-BE45-90AF-7ACCC4D66534}" destId="{28307435-97A6-154E-B0D0-9807E228AC87}" srcOrd="0" destOrd="0" parTransId="{C789D780-2CB9-2C4E-97F0-B0F686CCFEEE}" sibTransId="{37B51721-565F-8D44-B0D3-A4D402B1E062}"/>
    <dgm:cxn modelId="{618FD1C1-4062-714B-88E0-9A3C4408FF8A}" type="presOf" srcId="{28307435-97A6-154E-B0D0-9807E228AC87}" destId="{88210927-616F-3643-82FC-735981789F11}" srcOrd="0" destOrd="0" presId="urn:microsoft.com/office/officeart/2005/8/layout/vList2"/>
    <dgm:cxn modelId="{242CEFB3-B4DF-2849-8EF4-5C9498F84E87}" type="presOf" srcId="{3CB818D0-2D8C-BE45-90AF-7ACCC4D66534}" destId="{3FD9ED1A-D18A-1F4E-A2BB-036FC95BFA73}" srcOrd="0" destOrd="0" presId="urn:microsoft.com/office/officeart/2005/8/layout/vList2"/>
    <dgm:cxn modelId="{57973558-3632-0940-BBF2-C719F1E41C1F}" type="presParOf" srcId="{3FD9ED1A-D18A-1F4E-A2BB-036FC95BFA73}" destId="{88210927-616F-3643-82FC-735981789F11}" srcOrd="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526D025-A5FC-EA4C-A291-42F342395378}" type="doc">
      <dgm:prSet loTypeId="urn:microsoft.com/office/officeart/2005/8/layout/vList2" loCatId="" qsTypeId="urn:microsoft.com/office/officeart/2005/8/quickstyle/3D3" qsCatId="3D" csTypeId="urn:microsoft.com/office/officeart/2005/8/colors/accent3_5" csCatId="accent3" phldr="1"/>
      <dgm:spPr/>
      <dgm:t>
        <a:bodyPr/>
        <a:lstStyle/>
        <a:p>
          <a:endParaRPr lang="en-US"/>
        </a:p>
      </dgm:t>
    </dgm:pt>
    <dgm:pt modelId="{2946036C-5687-214F-AB30-E5B488485578}">
      <dgm:prSet custT="1"/>
      <dgm:spPr/>
      <dgm:t>
        <a:bodyPr/>
        <a:lstStyle/>
        <a:p>
          <a:pPr rtl="0"/>
          <a:r>
            <a:rPr lang="en-US" sz="2000" dirty="0" smtClean="0">
              <a:solidFill>
                <a:schemeClr val="tx1"/>
              </a:solidFill>
            </a:rPr>
            <a:t>No political party or candidate shall permit its or his followers to make use of any individual’s land, building, compound wall etc., without his permission for erecting flag-staffs, suspending banners, pasting notices, writing slogans etc.</a:t>
          </a:r>
          <a:endParaRPr lang="en-US" sz="2000" dirty="0">
            <a:solidFill>
              <a:schemeClr val="tx1"/>
            </a:solidFill>
          </a:endParaRPr>
        </a:p>
      </dgm:t>
    </dgm:pt>
    <dgm:pt modelId="{865B54F5-DD4C-9246-BFFA-8096508F9B3E}" type="parTrans" cxnId="{BE7A70CC-5413-1441-A83E-1EAB0550D4F7}">
      <dgm:prSet/>
      <dgm:spPr/>
      <dgm:t>
        <a:bodyPr/>
        <a:lstStyle/>
        <a:p>
          <a:endParaRPr lang="en-US" sz="2000">
            <a:solidFill>
              <a:srgbClr val="000000"/>
            </a:solidFill>
          </a:endParaRPr>
        </a:p>
      </dgm:t>
    </dgm:pt>
    <dgm:pt modelId="{E4CC9F11-7141-BC4E-B031-DCCBD2612F5B}" type="sibTrans" cxnId="{BE7A70CC-5413-1441-A83E-1EAB0550D4F7}">
      <dgm:prSet/>
      <dgm:spPr/>
      <dgm:t>
        <a:bodyPr/>
        <a:lstStyle/>
        <a:p>
          <a:endParaRPr lang="en-US" sz="2000">
            <a:solidFill>
              <a:srgbClr val="000000"/>
            </a:solidFill>
          </a:endParaRPr>
        </a:p>
      </dgm:t>
    </dgm:pt>
    <dgm:pt modelId="{7C5DC386-DB58-7F45-BD84-4E3C34D03408}">
      <dgm:prSet custT="1"/>
      <dgm:spPr/>
      <dgm:t>
        <a:bodyPr/>
        <a:lstStyle/>
        <a:p>
          <a:pPr rtl="0"/>
          <a:r>
            <a:rPr lang="en-US" sz="2000" smtClean="0">
              <a:solidFill>
                <a:schemeClr val="tx1"/>
              </a:solidFill>
            </a:rPr>
            <a:t>Political parties and candidates shall ensure that their supporters do not create obstructions in or break up meetings and processions organised by other parties. Workers or sympathisers of one political party shall not create disturbances at public meetings organised by another political party by putting questions orally or in writing or by distributing leaflets of their own party. Processions shall not be taken out by one party along places at which meetings are held by another party. Posters issued by on e party shall not be removed by workers of another party</a:t>
          </a:r>
          <a:endParaRPr lang="en-US" sz="2000">
            <a:solidFill>
              <a:schemeClr val="tx1"/>
            </a:solidFill>
          </a:endParaRPr>
        </a:p>
      </dgm:t>
    </dgm:pt>
    <dgm:pt modelId="{13B5BAE0-AB8F-624B-82F9-D4892C273FDB}" type="parTrans" cxnId="{8B92DF49-0210-2149-827F-D5C47229D53F}">
      <dgm:prSet/>
      <dgm:spPr/>
      <dgm:t>
        <a:bodyPr/>
        <a:lstStyle/>
        <a:p>
          <a:endParaRPr lang="en-US" sz="2000">
            <a:solidFill>
              <a:srgbClr val="000000"/>
            </a:solidFill>
          </a:endParaRPr>
        </a:p>
      </dgm:t>
    </dgm:pt>
    <dgm:pt modelId="{843290E3-489F-F940-A73F-D50D46B0BE07}" type="sibTrans" cxnId="{8B92DF49-0210-2149-827F-D5C47229D53F}">
      <dgm:prSet/>
      <dgm:spPr/>
      <dgm:t>
        <a:bodyPr/>
        <a:lstStyle/>
        <a:p>
          <a:endParaRPr lang="en-US" sz="2000">
            <a:solidFill>
              <a:srgbClr val="000000"/>
            </a:solidFill>
          </a:endParaRPr>
        </a:p>
      </dgm:t>
    </dgm:pt>
    <dgm:pt modelId="{B26288EC-8EE3-2F4D-B373-EDE1AA5F5C21}" type="pres">
      <dgm:prSet presAssocID="{1526D025-A5FC-EA4C-A291-42F342395378}" presName="linear" presStyleCnt="0">
        <dgm:presLayoutVars>
          <dgm:animLvl val="lvl"/>
          <dgm:resizeHandles val="exact"/>
        </dgm:presLayoutVars>
      </dgm:prSet>
      <dgm:spPr/>
      <dgm:t>
        <a:bodyPr/>
        <a:lstStyle/>
        <a:p>
          <a:endParaRPr lang="en-US"/>
        </a:p>
      </dgm:t>
    </dgm:pt>
    <dgm:pt modelId="{775D613E-F6F3-9041-A540-4A5641373F6E}" type="pres">
      <dgm:prSet presAssocID="{2946036C-5687-214F-AB30-E5B488485578}" presName="parentText" presStyleLbl="node1" presStyleIdx="0" presStyleCnt="2" custScaleY="62116">
        <dgm:presLayoutVars>
          <dgm:chMax val="0"/>
          <dgm:bulletEnabled val="1"/>
        </dgm:presLayoutVars>
      </dgm:prSet>
      <dgm:spPr/>
      <dgm:t>
        <a:bodyPr/>
        <a:lstStyle/>
        <a:p>
          <a:endParaRPr lang="en-US"/>
        </a:p>
      </dgm:t>
    </dgm:pt>
    <dgm:pt modelId="{28C97286-3030-9B4B-8838-D5D2AACEF951}" type="pres">
      <dgm:prSet presAssocID="{E4CC9F11-7141-BC4E-B031-DCCBD2612F5B}" presName="spacer" presStyleCnt="0"/>
      <dgm:spPr/>
      <dgm:t>
        <a:bodyPr/>
        <a:lstStyle/>
        <a:p>
          <a:endParaRPr lang="en-US"/>
        </a:p>
      </dgm:t>
    </dgm:pt>
    <dgm:pt modelId="{8DABF421-6FE0-BB4D-BCDC-C8B1ECB7383B}" type="pres">
      <dgm:prSet presAssocID="{7C5DC386-DB58-7F45-BD84-4E3C34D03408}" presName="parentText" presStyleLbl="node1" presStyleIdx="1" presStyleCnt="2">
        <dgm:presLayoutVars>
          <dgm:chMax val="0"/>
          <dgm:bulletEnabled val="1"/>
        </dgm:presLayoutVars>
      </dgm:prSet>
      <dgm:spPr/>
      <dgm:t>
        <a:bodyPr/>
        <a:lstStyle/>
        <a:p>
          <a:endParaRPr lang="en-US"/>
        </a:p>
      </dgm:t>
    </dgm:pt>
  </dgm:ptLst>
  <dgm:cxnLst>
    <dgm:cxn modelId="{BE7A70CC-5413-1441-A83E-1EAB0550D4F7}" srcId="{1526D025-A5FC-EA4C-A291-42F342395378}" destId="{2946036C-5687-214F-AB30-E5B488485578}" srcOrd="0" destOrd="0" parTransId="{865B54F5-DD4C-9246-BFFA-8096508F9B3E}" sibTransId="{E4CC9F11-7141-BC4E-B031-DCCBD2612F5B}"/>
    <dgm:cxn modelId="{A1BD9BC1-2CD5-064C-A866-C8A08F4C81AC}" type="presOf" srcId="{7C5DC386-DB58-7F45-BD84-4E3C34D03408}" destId="{8DABF421-6FE0-BB4D-BCDC-C8B1ECB7383B}" srcOrd="0" destOrd="0" presId="urn:microsoft.com/office/officeart/2005/8/layout/vList2"/>
    <dgm:cxn modelId="{8B92DF49-0210-2149-827F-D5C47229D53F}" srcId="{1526D025-A5FC-EA4C-A291-42F342395378}" destId="{7C5DC386-DB58-7F45-BD84-4E3C34D03408}" srcOrd="1" destOrd="0" parTransId="{13B5BAE0-AB8F-624B-82F9-D4892C273FDB}" sibTransId="{843290E3-489F-F940-A73F-D50D46B0BE07}"/>
    <dgm:cxn modelId="{9A450AE9-5F9A-314B-9173-F08B6A04347D}" type="presOf" srcId="{2946036C-5687-214F-AB30-E5B488485578}" destId="{775D613E-F6F3-9041-A540-4A5641373F6E}" srcOrd="0" destOrd="0" presId="urn:microsoft.com/office/officeart/2005/8/layout/vList2"/>
    <dgm:cxn modelId="{03B03FDA-B7D9-D14F-944D-F9136F704C01}" type="presOf" srcId="{1526D025-A5FC-EA4C-A291-42F342395378}" destId="{B26288EC-8EE3-2F4D-B373-EDE1AA5F5C21}" srcOrd="0" destOrd="0" presId="urn:microsoft.com/office/officeart/2005/8/layout/vList2"/>
    <dgm:cxn modelId="{5174E7C3-BF9B-FA4D-A49D-674584085928}" type="presParOf" srcId="{B26288EC-8EE3-2F4D-B373-EDE1AA5F5C21}" destId="{775D613E-F6F3-9041-A540-4A5641373F6E}" srcOrd="0" destOrd="0" presId="urn:microsoft.com/office/officeart/2005/8/layout/vList2"/>
    <dgm:cxn modelId="{F34B37CD-C0AE-2647-902E-8C4C4EAB9BB5}" type="presParOf" srcId="{B26288EC-8EE3-2F4D-B373-EDE1AA5F5C21}" destId="{28C97286-3030-9B4B-8838-D5D2AACEF951}" srcOrd="1" destOrd="0" presId="urn:microsoft.com/office/officeart/2005/8/layout/vList2"/>
    <dgm:cxn modelId="{8F205432-450B-7B40-A951-D5756C94E5B2}" type="presParOf" srcId="{B26288EC-8EE3-2F4D-B373-EDE1AA5F5C21}" destId="{8DABF421-6FE0-BB4D-BCDC-C8B1ECB7383B}"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E606A8B-0F36-D74F-8A73-80983FB94B68}"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3315D43F-8C2F-9148-894F-12C9CFC91B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The expenditure incurred on security arrangement like barricading/rostrums etc. shall be borne by concerned political parties during visit of any person (Including Prime Minister) for electioneering and election related work.</a:t>
          </a:r>
          <a:endParaRPr lang="en-US" sz="2200" b="1" dirty="0">
            <a:solidFill>
              <a:schemeClr val="tx1"/>
            </a:solidFill>
            <a:latin typeface="Calibri"/>
            <a:cs typeface="Calibri"/>
          </a:endParaRPr>
        </a:p>
      </dgm:t>
    </dgm:pt>
    <dgm:pt modelId="{B550C1BD-B279-4F49-9F7E-C85E8E3E63BE}" type="parTrans" cxnId="{DE8EFD0A-1E45-3946-9AA2-DF7BEB1EC88B}">
      <dgm:prSet/>
      <dgm:spPr/>
      <dgm:t>
        <a:bodyPr/>
        <a:lstStyle/>
        <a:p>
          <a:endParaRPr lang="en-US" sz="2200" b="1">
            <a:solidFill>
              <a:schemeClr val="tx1"/>
            </a:solidFill>
            <a:latin typeface="Calibri"/>
            <a:cs typeface="Calibri"/>
          </a:endParaRPr>
        </a:p>
      </dgm:t>
    </dgm:pt>
    <dgm:pt modelId="{4F122F40-1555-F447-9A69-E8036882E7E7}" type="sibTrans" cxnId="{DE8EFD0A-1E45-3946-9AA2-DF7BEB1EC88B}">
      <dgm:prSet/>
      <dgm:spPr/>
      <dgm:t>
        <a:bodyPr/>
        <a:lstStyle/>
        <a:p>
          <a:endParaRPr lang="en-US" sz="2200" b="1">
            <a:solidFill>
              <a:schemeClr val="tx1"/>
            </a:solidFill>
            <a:latin typeface="Calibri"/>
            <a:cs typeface="Calibri"/>
          </a:endParaRPr>
        </a:p>
      </dgm:t>
    </dgm:pt>
    <dgm:pt modelId="{904D604A-789B-F245-AC1D-B88AE03236B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hlinkClick xmlns:r="http://schemas.openxmlformats.org/officeDocument/2006/relationships" r:id="rId1" action="ppaction://hlinkfile"/>
            </a:rPr>
            <a:t>(Instruction SL. No. 55, EC letter No 437/6/ES0025/94/MCS dated 21/10/1994)</a:t>
          </a:r>
          <a:endParaRPr lang="en-US" sz="2200" b="1" dirty="0">
            <a:solidFill>
              <a:schemeClr val="tx1"/>
            </a:solidFill>
            <a:latin typeface="Calibri"/>
            <a:cs typeface="Calibri"/>
          </a:endParaRPr>
        </a:p>
      </dgm:t>
    </dgm:pt>
    <dgm:pt modelId="{802B247A-3C21-6A4E-9B8B-A23D2457D402}" type="parTrans" cxnId="{40A19DAE-FF4A-4A40-A463-638DED980422}">
      <dgm:prSet/>
      <dgm:spPr/>
      <dgm:t>
        <a:bodyPr/>
        <a:lstStyle/>
        <a:p>
          <a:endParaRPr lang="en-US" sz="2200" b="1">
            <a:solidFill>
              <a:schemeClr val="tx1"/>
            </a:solidFill>
            <a:latin typeface="Calibri"/>
            <a:cs typeface="Calibri"/>
          </a:endParaRPr>
        </a:p>
      </dgm:t>
    </dgm:pt>
    <dgm:pt modelId="{249A447C-ABB4-424A-BB94-46DC30228DD2}" type="sibTrans" cxnId="{40A19DAE-FF4A-4A40-A463-638DED980422}">
      <dgm:prSet/>
      <dgm:spPr/>
      <dgm:t>
        <a:bodyPr/>
        <a:lstStyle/>
        <a:p>
          <a:endParaRPr lang="en-US" sz="2200" b="1">
            <a:solidFill>
              <a:schemeClr val="tx1"/>
            </a:solidFill>
            <a:latin typeface="Calibri"/>
            <a:cs typeface="Calibri"/>
          </a:endParaRPr>
        </a:p>
      </dgm:t>
    </dgm:pt>
    <dgm:pt modelId="{106B8D7F-D487-0B46-8A02-E5C7205936DD}" type="pres">
      <dgm:prSet presAssocID="{0E606A8B-0F36-D74F-8A73-80983FB94B68}" presName="linear" presStyleCnt="0">
        <dgm:presLayoutVars>
          <dgm:animLvl val="lvl"/>
          <dgm:resizeHandles val="exact"/>
        </dgm:presLayoutVars>
      </dgm:prSet>
      <dgm:spPr/>
      <dgm:t>
        <a:bodyPr/>
        <a:lstStyle/>
        <a:p>
          <a:endParaRPr lang="en-US"/>
        </a:p>
      </dgm:t>
    </dgm:pt>
    <dgm:pt modelId="{277F457E-43EC-E244-9C13-E3BDF66F9FEB}" type="pres">
      <dgm:prSet presAssocID="{3315D43F-8C2F-9148-894F-12C9CFC91B0F}" presName="parentText" presStyleLbl="node1" presStyleIdx="0" presStyleCnt="2">
        <dgm:presLayoutVars>
          <dgm:chMax val="0"/>
          <dgm:bulletEnabled val="1"/>
        </dgm:presLayoutVars>
      </dgm:prSet>
      <dgm:spPr/>
      <dgm:t>
        <a:bodyPr/>
        <a:lstStyle/>
        <a:p>
          <a:endParaRPr lang="en-US"/>
        </a:p>
      </dgm:t>
    </dgm:pt>
    <dgm:pt modelId="{B4938D05-05BA-3041-9732-0B056744284A}" type="pres">
      <dgm:prSet presAssocID="{4F122F40-1555-F447-9A69-E8036882E7E7}" presName="spacer" presStyleCnt="0"/>
      <dgm:spPr/>
      <dgm:t>
        <a:bodyPr/>
        <a:lstStyle/>
        <a:p>
          <a:endParaRPr lang="en-US"/>
        </a:p>
      </dgm:t>
    </dgm:pt>
    <dgm:pt modelId="{FC5FE88B-321D-974D-9138-ED389AA6D9CF}" type="pres">
      <dgm:prSet presAssocID="{904D604A-789B-F245-AC1D-B88AE03236B0}" presName="parentText" presStyleLbl="node1" presStyleIdx="1" presStyleCnt="2" custScaleY="38028">
        <dgm:presLayoutVars>
          <dgm:chMax val="0"/>
          <dgm:bulletEnabled val="1"/>
        </dgm:presLayoutVars>
      </dgm:prSet>
      <dgm:spPr/>
      <dgm:t>
        <a:bodyPr/>
        <a:lstStyle/>
        <a:p>
          <a:endParaRPr lang="en-US"/>
        </a:p>
      </dgm:t>
    </dgm:pt>
  </dgm:ptLst>
  <dgm:cxnLst>
    <dgm:cxn modelId="{61246197-6F34-7148-872E-089E96DD7368}" type="presOf" srcId="{904D604A-789B-F245-AC1D-B88AE03236B0}" destId="{FC5FE88B-321D-974D-9138-ED389AA6D9CF}" srcOrd="0" destOrd="0" presId="urn:microsoft.com/office/officeart/2005/8/layout/vList2"/>
    <dgm:cxn modelId="{40A19DAE-FF4A-4A40-A463-638DED980422}" srcId="{0E606A8B-0F36-D74F-8A73-80983FB94B68}" destId="{904D604A-789B-F245-AC1D-B88AE03236B0}" srcOrd="1" destOrd="0" parTransId="{802B247A-3C21-6A4E-9B8B-A23D2457D402}" sibTransId="{249A447C-ABB4-424A-BB94-46DC30228DD2}"/>
    <dgm:cxn modelId="{DE8EFD0A-1E45-3946-9AA2-DF7BEB1EC88B}" srcId="{0E606A8B-0F36-D74F-8A73-80983FB94B68}" destId="{3315D43F-8C2F-9148-894F-12C9CFC91B0F}" srcOrd="0" destOrd="0" parTransId="{B550C1BD-B279-4F49-9F7E-C85E8E3E63BE}" sibTransId="{4F122F40-1555-F447-9A69-E8036882E7E7}"/>
    <dgm:cxn modelId="{5852B457-21D7-7E4C-B77C-7D66B68BDA11}" type="presOf" srcId="{3315D43F-8C2F-9148-894F-12C9CFC91B0F}" destId="{277F457E-43EC-E244-9C13-E3BDF66F9FEB}" srcOrd="0" destOrd="0" presId="urn:microsoft.com/office/officeart/2005/8/layout/vList2"/>
    <dgm:cxn modelId="{75B9FCD0-E305-E742-8D53-45CF40C4FBB2}" type="presOf" srcId="{0E606A8B-0F36-D74F-8A73-80983FB94B68}" destId="{106B8D7F-D487-0B46-8A02-E5C7205936DD}" srcOrd="0" destOrd="0" presId="urn:microsoft.com/office/officeart/2005/8/layout/vList2"/>
    <dgm:cxn modelId="{DBD1FA0A-AA02-BE4A-9FA9-47EF8E14FAD6}" type="presParOf" srcId="{106B8D7F-D487-0B46-8A02-E5C7205936DD}" destId="{277F457E-43EC-E244-9C13-E3BDF66F9FEB}" srcOrd="0" destOrd="0" presId="urn:microsoft.com/office/officeart/2005/8/layout/vList2"/>
    <dgm:cxn modelId="{18150CFA-D3B5-544B-A213-C1A3D0B1A462}" type="presParOf" srcId="{106B8D7F-D487-0B46-8A02-E5C7205936DD}" destId="{B4938D05-05BA-3041-9732-0B056744284A}" srcOrd="1" destOrd="0" presId="urn:microsoft.com/office/officeart/2005/8/layout/vList2"/>
    <dgm:cxn modelId="{EFC7103E-E27E-4C46-B79B-E7B6BFCF56CE}" type="presParOf" srcId="{106B8D7F-D487-0B46-8A02-E5C7205936DD}" destId="{FC5FE88B-321D-974D-9138-ED389AA6D9CF}" srcOrd="2" destOrd="0" presId="urn:microsoft.com/office/officeart/2005/8/layout/vList2"/>
  </dgm:cxnLst>
  <dgm:bg>
    <a:solidFill>
      <a:schemeClr val="accent3">
        <a:lumMod val="75000"/>
      </a:schemeClr>
    </a:solidFill>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90D8398-DC74-904A-A6A4-0A1648F1864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E236D1F3-57A9-C740-9F79-20AC7F3E389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All advertisement for telecasting on TV channels and cable networks by any political parties must be  viewed, scrutinized and certified by committee constituted by CEO</a:t>
          </a:r>
          <a:endParaRPr lang="en-US" dirty="0">
            <a:solidFill>
              <a:srgbClr val="000000"/>
            </a:solidFill>
          </a:endParaRPr>
        </a:p>
      </dgm:t>
    </dgm:pt>
    <dgm:pt modelId="{A1E36FC6-58B3-A446-A964-36499F5E12ED}" type="parTrans" cxnId="{3B8F9BC4-66BE-764F-B949-162EFAD57A64}">
      <dgm:prSet/>
      <dgm:spPr/>
      <dgm:t>
        <a:bodyPr/>
        <a:lstStyle/>
        <a:p>
          <a:endParaRPr lang="en-US">
            <a:solidFill>
              <a:srgbClr val="000000"/>
            </a:solidFill>
          </a:endParaRPr>
        </a:p>
      </dgm:t>
    </dgm:pt>
    <dgm:pt modelId="{6405B029-CF90-E94E-BC8D-431C0F6F2F11}" type="sibTrans" cxnId="{3B8F9BC4-66BE-764F-B949-162EFAD57A64}">
      <dgm:prSet/>
      <dgm:spPr/>
      <dgm:t>
        <a:bodyPr/>
        <a:lstStyle/>
        <a:p>
          <a:endParaRPr lang="en-US">
            <a:solidFill>
              <a:srgbClr val="000000"/>
            </a:solidFill>
          </a:endParaRPr>
        </a:p>
      </dgm:t>
    </dgm:pt>
    <dgm:pt modelId="{E709D099-A140-1F41-9E29-449C19DBF6CF}">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CEO of the states/UTs also required to constitute committee to attend complaints on certification of advertisement</a:t>
          </a:r>
          <a:endParaRPr lang="en-US" dirty="0">
            <a:solidFill>
              <a:srgbClr val="000000"/>
            </a:solidFill>
          </a:endParaRPr>
        </a:p>
      </dgm:t>
    </dgm:pt>
    <dgm:pt modelId="{85803337-AC02-1A41-AC39-512A5D83687A}" type="parTrans" cxnId="{61B31204-2DA4-904C-9198-E98252F1426E}">
      <dgm:prSet/>
      <dgm:spPr/>
      <dgm:t>
        <a:bodyPr/>
        <a:lstStyle/>
        <a:p>
          <a:endParaRPr lang="en-US">
            <a:solidFill>
              <a:srgbClr val="000000"/>
            </a:solidFill>
          </a:endParaRPr>
        </a:p>
      </dgm:t>
    </dgm:pt>
    <dgm:pt modelId="{B938760E-322F-D747-8F09-F1C6A510B980}" type="sibTrans" cxnId="{61B31204-2DA4-904C-9198-E98252F1426E}">
      <dgm:prSet/>
      <dgm:spPr/>
      <dgm:t>
        <a:bodyPr/>
        <a:lstStyle/>
        <a:p>
          <a:endParaRPr lang="en-US">
            <a:solidFill>
              <a:srgbClr val="000000"/>
            </a:solidFill>
          </a:endParaRPr>
        </a:p>
      </dgm:t>
    </dgm:pt>
    <dgm:pt modelId="{3F61B7BB-D1B8-3244-A4B3-E79C54504EE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(Instruction SL. No. 77, CoI-2011, EC Letter No. 509/75/2004/JS-I, Dated 15/04/2004)</a:t>
          </a:r>
          <a:endParaRPr lang="en-US" dirty="0">
            <a:solidFill>
              <a:srgbClr val="000000"/>
            </a:solidFill>
          </a:endParaRPr>
        </a:p>
      </dgm:t>
    </dgm:pt>
    <dgm:pt modelId="{800F03FD-87DF-D942-9896-E11135DE1356}" type="parTrans" cxnId="{05413D9A-43B7-8F46-99BE-20A040386DD0}">
      <dgm:prSet/>
      <dgm:spPr/>
      <dgm:t>
        <a:bodyPr/>
        <a:lstStyle/>
        <a:p>
          <a:endParaRPr lang="en-US">
            <a:solidFill>
              <a:srgbClr val="000000"/>
            </a:solidFill>
          </a:endParaRPr>
        </a:p>
      </dgm:t>
    </dgm:pt>
    <dgm:pt modelId="{1690F92E-14DD-CB45-A54E-57DEC25ADD15}" type="sibTrans" cxnId="{05413D9A-43B7-8F46-99BE-20A040386DD0}">
      <dgm:prSet/>
      <dgm:spPr/>
      <dgm:t>
        <a:bodyPr/>
        <a:lstStyle/>
        <a:p>
          <a:endParaRPr lang="en-US">
            <a:solidFill>
              <a:srgbClr val="000000"/>
            </a:solidFill>
          </a:endParaRPr>
        </a:p>
      </dgm:t>
    </dgm:pt>
    <dgm:pt modelId="{7A47E5BE-E12F-E640-BEEB-D8EE8D514122}" type="pres">
      <dgm:prSet presAssocID="{A90D8398-DC74-904A-A6A4-0A1648F18649}" presName="linear" presStyleCnt="0">
        <dgm:presLayoutVars>
          <dgm:animLvl val="lvl"/>
          <dgm:resizeHandles val="exact"/>
        </dgm:presLayoutVars>
      </dgm:prSet>
      <dgm:spPr/>
      <dgm:t>
        <a:bodyPr/>
        <a:lstStyle/>
        <a:p>
          <a:endParaRPr lang="en-US"/>
        </a:p>
      </dgm:t>
    </dgm:pt>
    <dgm:pt modelId="{403200AD-4F49-6F4E-88C0-A0FF8D1C4088}" type="pres">
      <dgm:prSet presAssocID="{E236D1F3-57A9-C740-9F79-20AC7F3E3896}" presName="parentText" presStyleLbl="node1" presStyleIdx="0" presStyleCnt="3">
        <dgm:presLayoutVars>
          <dgm:chMax val="0"/>
          <dgm:bulletEnabled val="1"/>
        </dgm:presLayoutVars>
      </dgm:prSet>
      <dgm:spPr/>
      <dgm:t>
        <a:bodyPr/>
        <a:lstStyle/>
        <a:p>
          <a:endParaRPr lang="en-US"/>
        </a:p>
      </dgm:t>
    </dgm:pt>
    <dgm:pt modelId="{FBE62E93-501C-E042-A8FB-0E40B0451167}" type="pres">
      <dgm:prSet presAssocID="{6405B029-CF90-E94E-BC8D-431C0F6F2F11}" presName="spacer" presStyleCnt="0"/>
      <dgm:spPr/>
      <dgm:t>
        <a:bodyPr/>
        <a:lstStyle/>
        <a:p>
          <a:endParaRPr lang="en-US"/>
        </a:p>
      </dgm:t>
    </dgm:pt>
    <dgm:pt modelId="{BA13995F-8D1F-464E-A4A4-285687223605}" type="pres">
      <dgm:prSet presAssocID="{E709D099-A140-1F41-9E29-449C19DBF6CF}" presName="parentText" presStyleLbl="node1" presStyleIdx="1" presStyleCnt="3">
        <dgm:presLayoutVars>
          <dgm:chMax val="0"/>
          <dgm:bulletEnabled val="1"/>
        </dgm:presLayoutVars>
      </dgm:prSet>
      <dgm:spPr/>
      <dgm:t>
        <a:bodyPr/>
        <a:lstStyle/>
        <a:p>
          <a:endParaRPr lang="en-US"/>
        </a:p>
      </dgm:t>
    </dgm:pt>
    <dgm:pt modelId="{0215B265-61E0-1147-A4E4-9BEE1B04C145}" type="pres">
      <dgm:prSet presAssocID="{B938760E-322F-D747-8F09-F1C6A510B980}" presName="spacer" presStyleCnt="0"/>
      <dgm:spPr/>
      <dgm:t>
        <a:bodyPr/>
        <a:lstStyle/>
        <a:p>
          <a:endParaRPr lang="en-US"/>
        </a:p>
      </dgm:t>
    </dgm:pt>
    <dgm:pt modelId="{9D2D08D8-9926-AB4A-AC33-C4215F10C372}" type="pres">
      <dgm:prSet presAssocID="{3F61B7BB-D1B8-3244-A4B3-E79C54504EED}" presName="parentText" presStyleLbl="node1" presStyleIdx="2" presStyleCnt="3">
        <dgm:presLayoutVars>
          <dgm:chMax val="0"/>
          <dgm:bulletEnabled val="1"/>
        </dgm:presLayoutVars>
      </dgm:prSet>
      <dgm:spPr/>
      <dgm:t>
        <a:bodyPr/>
        <a:lstStyle/>
        <a:p>
          <a:endParaRPr lang="en-US"/>
        </a:p>
      </dgm:t>
    </dgm:pt>
  </dgm:ptLst>
  <dgm:cxnLst>
    <dgm:cxn modelId="{45989566-E0F9-2246-9087-8ACCEF2B7EDF}" type="presOf" srcId="{3F61B7BB-D1B8-3244-A4B3-E79C54504EED}" destId="{9D2D08D8-9926-AB4A-AC33-C4215F10C372}" srcOrd="0" destOrd="0" presId="urn:microsoft.com/office/officeart/2005/8/layout/vList2"/>
    <dgm:cxn modelId="{8FDDE2DD-6E74-5244-9318-FB5AB53F21B8}" type="presOf" srcId="{E709D099-A140-1F41-9E29-449C19DBF6CF}" destId="{BA13995F-8D1F-464E-A4A4-285687223605}" srcOrd="0" destOrd="0" presId="urn:microsoft.com/office/officeart/2005/8/layout/vList2"/>
    <dgm:cxn modelId="{61B31204-2DA4-904C-9198-E98252F1426E}" srcId="{A90D8398-DC74-904A-A6A4-0A1648F18649}" destId="{E709D099-A140-1F41-9E29-449C19DBF6CF}" srcOrd="1" destOrd="0" parTransId="{85803337-AC02-1A41-AC39-512A5D83687A}" sibTransId="{B938760E-322F-D747-8F09-F1C6A510B980}"/>
    <dgm:cxn modelId="{F357FA3A-66E7-1D45-A7C5-77610EDD6D57}" type="presOf" srcId="{A90D8398-DC74-904A-A6A4-0A1648F18649}" destId="{7A47E5BE-E12F-E640-BEEB-D8EE8D514122}" srcOrd="0" destOrd="0" presId="urn:microsoft.com/office/officeart/2005/8/layout/vList2"/>
    <dgm:cxn modelId="{4F0A486C-CA44-E24E-8166-89DE6ED170AF}" type="presOf" srcId="{E236D1F3-57A9-C740-9F79-20AC7F3E3896}" destId="{403200AD-4F49-6F4E-88C0-A0FF8D1C4088}" srcOrd="0" destOrd="0" presId="urn:microsoft.com/office/officeart/2005/8/layout/vList2"/>
    <dgm:cxn modelId="{05413D9A-43B7-8F46-99BE-20A040386DD0}" srcId="{A90D8398-DC74-904A-A6A4-0A1648F18649}" destId="{3F61B7BB-D1B8-3244-A4B3-E79C54504EED}" srcOrd="2" destOrd="0" parTransId="{800F03FD-87DF-D942-9896-E11135DE1356}" sibTransId="{1690F92E-14DD-CB45-A54E-57DEC25ADD15}"/>
    <dgm:cxn modelId="{3B8F9BC4-66BE-764F-B949-162EFAD57A64}" srcId="{A90D8398-DC74-904A-A6A4-0A1648F18649}" destId="{E236D1F3-57A9-C740-9F79-20AC7F3E3896}" srcOrd="0" destOrd="0" parTransId="{A1E36FC6-58B3-A446-A964-36499F5E12ED}" sibTransId="{6405B029-CF90-E94E-BC8D-431C0F6F2F11}"/>
    <dgm:cxn modelId="{637554B6-F87A-9F40-B8C6-A979CAA7D338}" type="presParOf" srcId="{7A47E5BE-E12F-E640-BEEB-D8EE8D514122}" destId="{403200AD-4F49-6F4E-88C0-A0FF8D1C4088}" srcOrd="0" destOrd="0" presId="urn:microsoft.com/office/officeart/2005/8/layout/vList2"/>
    <dgm:cxn modelId="{1B3429A3-78A1-514E-BFC9-2D0304F2DDEA}" type="presParOf" srcId="{7A47E5BE-E12F-E640-BEEB-D8EE8D514122}" destId="{FBE62E93-501C-E042-A8FB-0E40B0451167}" srcOrd="1" destOrd="0" presId="urn:microsoft.com/office/officeart/2005/8/layout/vList2"/>
    <dgm:cxn modelId="{DE9B8FBB-4FE8-9A40-9B78-34D81BC0A7FC}" type="presParOf" srcId="{7A47E5BE-E12F-E640-BEEB-D8EE8D514122}" destId="{BA13995F-8D1F-464E-A4A4-285687223605}" srcOrd="2" destOrd="0" presId="urn:microsoft.com/office/officeart/2005/8/layout/vList2"/>
    <dgm:cxn modelId="{0C578FAA-9284-684A-B28D-5C11CF0156C9}" type="presParOf" srcId="{7A47E5BE-E12F-E640-BEEB-D8EE8D514122}" destId="{0215B265-61E0-1147-A4E4-9BEE1B04C145}" srcOrd="3" destOrd="0" presId="urn:microsoft.com/office/officeart/2005/8/layout/vList2"/>
    <dgm:cxn modelId="{0F583C00-D822-FF4F-BCE4-BB6D22D35688}" type="presParOf" srcId="{7A47E5BE-E12F-E640-BEEB-D8EE8D514122}" destId="{9D2D08D8-9926-AB4A-AC33-C4215F10C372}"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F532CF3-3C1F-024C-9182-BAE35E2113F2}"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FD1FD411-8F54-6744-91A2-4A8F1B8EB76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The campaign by star campaigner should be meticulously tracked</a:t>
          </a:r>
          <a:endParaRPr lang="en-US" sz="1800" dirty="0">
            <a:solidFill>
              <a:srgbClr val="000000"/>
            </a:solidFill>
            <a:latin typeface="Cambria"/>
            <a:cs typeface="Cambria"/>
          </a:endParaRPr>
        </a:p>
      </dgm:t>
    </dgm:pt>
    <dgm:pt modelId="{DB5DAC64-9E34-554D-9C10-563866E5E772}" type="parTrans" cxnId="{EEB93E97-85F6-2342-9417-017F73682D66}">
      <dgm:prSet/>
      <dgm:spPr/>
      <dgm:t>
        <a:bodyPr/>
        <a:lstStyle/>
        <a:p>
          <a:endParaRPr lang="en-US" sz="1800">
            <a:solidFill>
              <a:srgbClr val="000000"/>
            </a:solidFill>
            <a:latin typeface="Cambria"/>
            <a:cs typeface="Cambria"/>
          </a:endParaRPr>
        </a:p>
      </dgm:t>
    </dgm:pt>
    <dgm:pt modelId="{66EF2C13-768B-0148-8122-2F30EF11F3E9}" type="sibTrans" cxnId="{EEB93E97-85F6-2342-9417-017F73682D66}">
      <dgm:prSet/>
      <dgm:spPr/>
      <dgm:t>
        <a:bodyPr/>
        <a:lstStyle/>
        <a:p>
          <a:endParaRPr lang="en-US" sz="1800">
            <a:solidFill>
              <a:srgbClr val="000000"/>
            </a:solidFill>
            <a:latin typeface="Cambria"/>
            <a:cs typeface="Cambria"/>
          </a:endParaRPr>
        </a:p>
      </dgm:t>
    </dgm:pt>
    <dgm:pt modelId="{F30E2EDD-C025-D641-AAE3-7D452034A1E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The CEO and DEO should maintain party wise register to track instances of violations being committed by campaigners of political parties</a:t>
          </a:r>
          <a:endParaRPr lang="en-US" sz="1800" dirty="0">
            <a:solidFill>
              <a:srgbClr val="000000"/>
            </a:solidFill>
            <a:latin typeface="Cambria"/>
            <a:cs typeface="Cambria"/>
          </a:endParaRPr>
        </a:p>
      </dgm:t>
    </dgm:pt>
    <dgm:pt modelId="{977B8767-DE78-F542-A3A1-032F542A3DDE}" type="parTrans" cxnId="{32F8DFBF-CB19-F746-A572-8F7027F44BD7}">
      <dgm:prSet/>
      <dgm:spPr/>
      <dgm:t>
        <a:bodyPr/>
        <a:lstStyle/>
        <a:p>
          <a:endParaRPr lang="en-US" sz="1800">
            <a:solidFill>
              <a:srgbClr val="000000"/>
            </a:solidFill>
            <a:latin typeface="Cambria"/>
            <a:cs typeface="Cambria"/>
          </a:endParaRPr>
        </a:p>
      </dgm:t>
    </dgm:pt>
    <dgm:pt modelId="{2ABDA078-225E-3F42-BA86-C7FFC2E8146C}" type="sibTrans" cxnId="{32F8DFBF-CB19-F746-A572-8F7027F44BD7}">
      <dgm:prSet/>
      <dgm:spPr/>
      <dgm:t>
        <a:bodyPr/>
        <a:lstStyle/>
        <a:p>
          <a:endParaRPr lang="en-US" sz="1800">
            <a:solidFill>
              <a:srgbClr val="000000"/>
            </a:solidFill>
            <a:latin typeface="Cambria"/>
            <a:cs typeface="Cambria"/>
          </a:endParaRPr>
        </a:p>
      </dgm:t>
    </dgm:pt>
    <dgm:pt modelId="{15F6A020-91D8-A341-80F0-220EA1CF47F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Record also put in public domain so that interested parties can pick up the input</a:t>
          </a:r>
          <a:endParaRPr lang="en-US" sz="1800" dirty="0">
            <a:solidFill>
              <a:srgbClr val="000000"/>
            </a:solidFill>
            <a:latin typeface="Cambria"/>
            <a:cs typeface="Cambria"/>
          </a:endParaRPr>
        </a:p>
      </dgm:t>
    </dgm:pt>
    <dgm:pt modelId="{E5EF1B36-7360-6A40-8ECE-1BAF01BDD4D0}" type="parTrans" cxnId="{5CFE40C1-8B90-AB44-9B1C-313DA0D588EB}">
      <dgm:prSet/>
      <dgm:spPr/>
      <dgm:t>
        <a:bodyPr/>
        <a:lstStyle/>
        <a:p>
          <a:endParaRPr lang="en-US" sz="1800">
            <a:solidFill>
              <a:srgbClr val="000000"/>
            </a:solidFill>
            <a:latin typeface="Cambria"/>
            <a:cs typeface="Cambria"/>
          </a:endParaRPr>
        </a:p>
      </dgm:t>
    </dgm:pt>
    <dgm:pt modelId="{AECF0E44-922D-534C-BFA0-CE19CAE9439E}" type="sibTrans" cxnId="{5CFE40C1-8B90-AB44-9B1C-313DA0D588EB}">
      <dgm:prSet/>
      <dgm:spPr/>
      <dgm:t>
        <a:bodyPr/>
        <a:lstStyle/>
        <a:p>
          <a:endParaRPr lang="en-US" sz="1800">
            <a:solidFill>
              <a:srgbClr val="000000"/>
            </a:solidFill>
            <a:latin typeface="Cambria"/>
            <a:cs typeface="Cambria"/>
          </a:endParaRPr>
        </a:p>
      </dgm:t>
    </dgm:pt>
    <dgm:pt modelId="{3C6031AF-90C0-AB49-B8E4-551BC38B1AD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(Instruction SL. No. 88, CoI-2011, EC Letter 437/6/</a:t>
          </a:r>
          <a:r>
            <a:rPr lang="en-US" sz="1800" dirty="0" err="1" smtClean="0">
              <a:solidFill>
                <a:srgbClr val="000000"/>
              </a:solidFill>
              <a:latin typeface="Cambria"/>
              <a:cs typeface="Cambria"/>
            </a:rPr>
            <a:t>inst</a:t>
          </a:r>
          <a:r>
            <a:rPr lang="en-US" sz="1800" dirty="0" smtClean="0">
              <a:solidFill>
                <a:srgbClr val="000000"/>
              </a:solidFill>
              <a:latin typeface="Cambria"/>
              <a:cs typeface="Cambria"/>
            </a:rPr>
            <a:t>/2008-CC&amp;BE)</a:t>
          </a:r>
          <a:endParaRPr lang="en-US" sz="1800" dirty="0">
            <a:solidFill>
              <a:srgbClr val="000000"/>
            </a:solidFill>
            <a:latin typeface="Cambria"/>
            <a:cs typeface="Cambria"/>
          </a:endParaRPr>
        </a:p>
      </dgm:t>
    </dgm:pt>
    <dgm:pt modelId="{B0649119-07CF-3B46-802D-81772C225BAC}" type="parTrans" cxnId="{3FB8531E-0CFB-7243-88B7-D9223D6B3E56}">
      <dgm:prSet/>
      <dgm:spPr/>
      <dgm:t>
        <a:bodyPr/>
        <a:lstStyle/>
        <a:p>
          <a:endParaRPr lang="en-US" sz="1800">
            <a:solidFill>
              <a:srgbClr val="000000"/>
            </a:solidFill>
            <a:latin typeface="Cambria"/>
            <a:cs typeface="Cambria"/>
          </a:endParaRPr>
        </a:p>
      </dgm:t>
    </dgm:pt>
    <dgm:pt modelId="{9EEF7377-D3B1-A349-B43E-9CAF176A33DB}" type="sibTrans" cxnId="{3FB8531E-0CFB-7243-88B7-D9223D6B3E56}">
      <dgm:prSet/>
      <dgm:spPr/>
      <dgm:t>
        <a:bodyPr/>
        <a:lstStyle/>
        <a:p>
          <a:endParaRPr lang="en-US" sz="1800">
            <a:solidFill>
              <a:srgbClr val="000000"/>
            </a:solidFill>
            <a:latin typeface="Cambria"/>
            <a:cs typeface="Cambria"/>
          </a:endParaRPr>
        </a:p>
      </dgm:t>
    </dgm:pt>
    <dgm:pt modelId="{9B20D50F-4D68-F44C-8AEA-F0DD0DFC313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 All political parties should try to avoid the use of plastic/polythene for preparation of posters, banners etc. during election campaign. </a:t>
          </a:r>
          <a:endParaRPr lang="en-US" sz="1800" dirty="0">
            <a:solidFill>
              <a:srgbClr val="000000"/>
            </a:solidFill>
            <a:latin typeface="Cambria"/>
            <a:cs typeface="Cambria"/>
          </a:endParaRPr>
        </a:p>
      </dgm:t>
    </dgm:pt>
    <dgm:pt modelId="{47A9D684-AF0D-4C48-AF56-99C5764041FB}" type="parTrans" cxnId="{DA755A11-5EF2-3742-BD9B-A92EBF53A5FD}">
      <dgm:prSet/>
      <dgm:spPr/>
      <dgm:t>
        <a:bodyPr/>
        <a:lstStyle/>
        <a:p>
          <a:endParaRPr lang="en-US" sz="1800">
            <a:latin typeface="Cambria"/>
            <a:cs typeface="Cambria"/>
          </a:endParaRPr>
        </a:p>
      </dgm:t>
    </dgm:pt>
    <dgm:pt modelId="{41ABEE24-ADC7-D145-B843-3DA92D30042E}" type="sibTrans" cxnId="{DA755A11-5EF2-3742-BD9B-A92EBF53A5FD}">
      <dgm:prSet/>
      <dgm:spPr/>
      <dgm:t>
        <a:bodyPr/>
        <a:lstStyle/>
        <a:p>
          <a:endParaRPr lang="en-US" sz="1800">
            <a:latin typeface="Cambria"/>
            <a:cs typeface="Cambria"/>
          </a:endParaRPr>
        </a:p>
      </dgm:t>
    </dgm:pt>
    <dgm:pt modelId="{93BA2996-D74D-EC4C-A650-87736C78AC3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dirty="0" smtClean="0">
              <a:solidFill>
                <a:srgbClr val="000000"/>
              </a:solidFill>
              <a:latin typeface="Cambria"/>
              <a:cs typeface="Cambria"/>
            </a:rPr>
            <a:t>(Instruction SL. No. 44, EC Letter No. 4/3/2004/</a:t>
          </a:r>
          <a:r>
            <a:rPr lang="en-US" sz="1800" dirty="0" err="1" smtClean="0">
              <a:solidFill>
                <a:srgbClr val="000000"/>
              </a:solidFill>
              <a:latin typeface="Cambria"/>
              <a:cs typeface="Cambria"/>
            </a:rPr>
            <a:t>J.S.lI</a:t>
          </a:r>
          <a:r>
            <a:rPr lang="en-US" sz="1800" dirty="0" smtClean="0">
              <a:solidFill>
                <a:srgbClr val="000000"/>
              </a:solidFill>
              <a:latin typeface="Cambria"/>
              <a:cs typeface="Cambria"/>
            </a:rPr>
            <a:t>/</a:t>
          </a:r>
          <a:r>
            <a:rPr lang="en-US" sz="1800" dirty="0" err="1" smtClean="0">
              <a:solidFill>
                <a:srgbClr val="000000"/>
              </a:solidFill>
              <a:latin typeface="Cambria"/>
              <a:cs typeface="Cambria"/>
            </a:rPr>
            <a:t>Vol.l</a:t>
          </a:r>
          <a:r>
            <a:rPr lang="en-US" sz="1800" dirty="0" smtClean="0">
              <a:solidFill>
                <a:srgbClr val="000000"/>
              </a:solidFill>
              <a:latin typeface="Cambria"/>
              <a:cs typeface="Cambria"/>
            </a:rPr>
            <a:t>, dated 11.03.2004) </a:t>
          </a:r>
          <a:endParaRPr lang="en-US" sz="1800" dirty="0">
            <a:solidFill>
              <a:srgbClr val="000000"/>
            </a:solidFill>
            <a:latin typeface="Cambria"/>
            <a:cs typeface="Cambria"/>
          </a:endParaRPr>
        </a:p>
      </dgm:t>
    </dgm:pt>
    <dgm:pt modelId="{C75DD58B-6629-2243-BD5E-B65C6C26D84F}" type="parTrans" cxnId="{F9CD3B03-6040-AC49-A9FC-FDAE1355BC55}">
      <dgm:prSet/>
      <dgm:spPr/>
      <dgm:t>
        <a:bodyPr/>
        <a:lstStyle/>
        <a:p>
          <a:endParaRPr lang="en-US" sz="1800">
            <a:latin typeface="Cambria"/>
            <a:cs typeface="Cambria"/>
          </a:endParaRPr>
        </a:p>
      </dgm:t>
    </dgm:pt>
    <dgm:pt modelId="{A233589E-F5CF-4948-AAAB-D0AFABCE09CF}" type="sibTrans" cxnId="{F9CD3B03-6040-AC49-A9FC-FDAE1355BC55}">
      <dgm:prSet/>
      <dgm:spPr/>
      <dgm:t>
        <a:bodyPr/>
        <a:lstStyle/>
        <a:p>
          <a:endParaRPr lang="en-US" sz="1800">
            <a:latin typeface="Cambria"/>
            <a:cs typeface="Cambria"/>
          </a:endParaRPr>
        </a:p>
      </dgm:t>
    </dgm:pt>
    <dgm:pt modelId="{2508E930-91F3-A249-909D-DD48B806FB73}" type="pres">
      <dgm:prSet presAssocID="{2F532CF3-3C1F-024C-9182-BAE35E2113F2}" presName="linear" presStyleCnt="0">
        <dgm:presLayoutVars>
          <dgm:animLvl val="lvl"/>
          <dgm:resizeHandles val="exact"/>
        </dgm:presLayoutVars>
      </dgm:prSet>
      <dgm:spPr/>
      <dgm:t>
        <a:bodyPr/>
        <a:lstStyle/>
        <a:p>
          <a:endParaRPr lang="en-US"/>
        </a:p>
      </dgm:t>
    </dgm:pt>
    <dgm:pt modelId="{05BA0649-BB29-C248-ADF8-DB9B08E02AD5}" type="pres">
      <dgm:prSet presAssocID="{FD1FD411-8F54-6744-91A2-4A8F1B8EB761}" presName="parentText" presStyleLbl="node1" presStyleIdx="0" presStyleCnt="6">
        <dgm:presLayoutVars>
          <dgm:chMax val="0"/>
          <dgm:bulletEnabled val="1"/>
        </dgm:presLayoutVars>
      </dgm:prSet>
      <dgm:spPr/>
      <dgm:t>
        <a:bodyPr/>
        <a:lstStyle/>
        <a:p>
          <a:endParaRPr lang="en-US"/>
        </a:p>
      </dgm:t>
    </dgm:pt>
    <dgm:pt modelId="{1EA89356-5145-3C43-B0F6-86EB764550B4}" type="pres">
      <dgm:prSet presAssocID="{66EF2C13-768B-0148-8122-2F30EF11F3E9}" presName="spacer" presStyleCnt="0"/>
      <dgm:spPr/>
      <dgm:t>
        <a:bodyPr/>
        <a:lstStyle/>
        <a:p>
          <a:endParaRPr lang="en-US"/>
        </a:p>
      </dgm:t>
    </dgm:pt>
    <dgm:pt modelId="{BFCA289D-6B3E-6C48-89DC-CD3E07B1D4E1}" type="pres">
      <dgm:prSet presAssocID="{F30E2EDD-C025-D641-AAE3-7D452034A1EC}" presName="parentText" presStyleLbl="node1" presStyleIdx="1" presStyleCnt="6">
        <dgm:presLayoutVars>
          <dgm:chMax val="0"/>
          <dgm:bulletEnabled val="1"/>
        </dgm:presLayoutVars>
      </dgm:prSet>
      <dgm:spPr/>
      <dgm:t>
        <a:bodyPr/>
        <a:lstStyle/>
        <a:p>
          <a:endParaRPr lang="en-US"/>
        </a:p>
      </dgm:t>
    </dgm:pt>
    <dgm:pt modelId="{C54D147A-5A7A-4646-BF98-4257CA6E9028}" type="pres">
      <dgm:prSet presAssocID="{2ABDA078-225E-3F42-BA86-C7FFC2E8146C}" presName="spacer" presStyleCnt="0"/>
      <dgm:spPr/>
      <dgm:t>
        <a:bodyPr/>
        <a:lstStyle/>
        <a:p>
          <a:endParaRPr lang="en-US"/>
        </a:p>
      </dgm:t>
    </dgm:pt>
    <dgm:pt modelId="{44C67DBA-1402-614E-B762-1B1C112E39F2}" type="pres">
      <dgm:prSet presAssocID="{15F6A020-91D8-A341-80F0-220EA1CF47FC}" presName="parentText" presStyleLbl="node1" presStyleIdx="2" presStyleCnt="6">
        <dgm:presLayoutVars>
          <dgm:chMax val="0"/>
          <dgm:bulletEnabled val="1"/>
        </dgm:presLayoutVars>
      </dgm:prSet>
      <dgm:spPr/>
      <dgm:t>
        <a:bodyPr/>
        <a:lstStyle/>
        <a:p>
          <a:endParaRPr lang="en-US"/>
        </a:p>
      </dgm:t>
    </dgm:pt>
    <dgm:pt modelId="{E96A752D-82B9-7E4B-AA48-EB70273E932A}" type="pres">
      <dgm:prSet presAssocID="{AECF0E44-922D-534C-BFA0-CE19CAE9439E}" presName="spacer" presStyleCnt="0"/>
      <dgm:spPr/>
      <dgm:t>
        <a:bodyPr/>
        <a:lstStyle/>
        <a:p>
          <a:endParaRPr lang="en-US"/>
        </a:p>
      </dgm:t>
    </dgm:pt>
    <dgm:pt modelId="{7966798C-B54A-CD47-94FC-EF4E4C1E9DC0}" type="pres">
      <dgm:prSet presAssocID="{3C6031AF-90C0-AB49-B8E4-551BC38B1AD8}" presName="parentText" presStyleLbl="node1" presStyleIdx="3" presStyleCnt="6">
        <dgm:presLayoutVars>
          <dgm:chMax val="0"/>
          <dgm:bulletEnabled val="1"/>
        </dgm:presLayoutVars>
      </dgm:prSet>
      <dgm:spPr/>
      <dgm:t>
        <a:bodyPr/>
        <a:lstStyle/>
        <a:p>
          <a:endParaRPr lang="en-US"/>
        </a:p>
      </dgm:t>
    </dgm:pt>
    <dgm:pt modelId="{E51DD533-486C-8B46-BF96-483E97373BCE}" type="pres">
      <dgm:prSet presAssocID="{9EEF7377-D3B1-A349-B43E-9CAF176A33DB}" presName="spacer" presStyleCnt="0"/>
      <dgm:spPr/>
    </dgm:pt>
    <dgm:pt modelId="{71D2F8B0-55DE-1944-84A9-C3A7395FAD4F}" type="pres">
      <dgm:prSet presAssocID="{9B20D50F-4D68-F44C-8AEA-F0DD0DFC313D}" presName="parentText" presStyleLbl="node1" presStyleIdx="4" presStyleCnt="6">
        <dgm:presLayoutVars>
          <dgm:chMax val="0"/>
          <dgm:bulletEnabled val="1"/>
        </dgm:presLayoutVars>
      </dgm:prSet>
      <dgm:spPr/>
      <dgm:t>
        <a:bodyPr/>
        <a:lstStyle/>
        <a:p>
          <a:endParaRPr lang="en-US"/>
        </a:p>
      </dgm:t>
    </dgm:pt>
    <dgm:pt modelId="{9E897984-B3BC-1641-AF6C-5CC2C43A758A}" type="pres">
      <dgm:prSet presAssocID="{41ABEE24-ADC7-D145-B843-3DA92D30042E}" presName="spacer" presStyleCnt="0"/>
      <dgm:spPr/>
    </dgm:pt>
    <dgm:pt modelId="{8A9F4F97-87B4-DC4F-AFC9-18F6DA11ECB4}" type="pres">
      <dgm:prSet presAssocID="{93BA2996-D74D-EC4C-A650-87736C78AC37}" presName="parentText" presStyleLbl="node1" presStyleIdx="5" presStyleCnt="6">
        <dgm:presLayoutVars>
          <dgm:chMax val="0"/>
          <dgm:bulletEnabled val="1"/>
        </dgm:presLayoutVars>
      </dgm:prSet>
      <dgm:spPr/>
      <dgm:t>
        <a:bodyPr/>
        <a:lstStyle/>
        <a:p>
          <a:endParaRPr lang="en-US"/>
        </a:p>
      </dgm:t>
    </dgm:pt>
  </dgm:ptLst>
  <dgm:cxnLst>
    <dgm:cxn modelId="{A67CF462-99AB-0246-90D9-C2E429A74243}" type="presOf" srcId="{2F532CF3-3C1F-024C-9182-BAE35E2113F2}" destId="{2508E930-91F3-A249-909D-DD48B806FB73}" srcOrd="0" destOrd="0" presId="urn:microsoft.com/office/officeart/2005/8/layout/vList2"/>
    <dgm:cxn modelId="{A722E9DC-BC42-C64F-92E9-943C6FF55BD8}" type="presOf" srcId="{F30E2EDD-C025-D641-AAE3-7D452034A1EC}" destId="{BFCA289D-6B3E-6C48-89DC-CD3E07B1D4E1}" srcOrd="0" destOrd="0" presId="urn:microsoft.com/office/officeart/2005/8/layout/vList2"/>
    <dgm:cxn modelId="{3FB8531E-0CFB-7243-88B7-D9223D6B3E56}" srcId="{2F532CF3-3C1F-024C-9182-BAE35E2113F2}" destId="{3C6031AF-90C0-AB49-B8E4-551BC38B1AD8}" srcOrd="3" destOrd="0" parTransId="{B0649119-07CF-3B46-802D-81772C225BAC}" sibTransId="{9EEF7377-D3B1-A349-B43E-9CAF176A33DB}"/>
    <dgm:cxn modelId="{32F8DFBF-CB19-F746-A572-8F7027F44BD7}" srcId="{2F532CF3-3C1F-024C-9182-BAE35E2113F2}" destId="{F30E2EDD-C025-D641-AAE3-7D452034A1EC}" srcOrd="1" destOrd="0" parTransId="{977B8767-DE78-F542-A3A1-032F542A3DDE}" sibTransId="{2ABDA078-225E-3F42-BA86-C7FFC2E8146C}"/>
    <dgm:cxn modelId="{43F83BA7-E8FF-BD41-B67B-11CF798AADC0}" type="presOf" srcId="{3C6031AF-90C0-AB49-B8E4-551BC38B1AD8}" destId="{7966798C-B54A-CD47-94FC-EF4E4C1E9DC0}" srcOrd="0" destOrd="0" presId="urn:microsoft.com/office/officeart/2005/8/layout/vList2"/>
    <dgm:cxn modelId="{09D9ED27-789A-BD46-BFCE-226912D8444E}" type="presOf" srcId="{15F6A020-91D8-A341-80F0-220EA1CF47FC}" destId="{44C67DBA-1402-614E-B762-1B1C112E39F2}" srcOrd="0" destOrd="0" presId="urn:microsoft.com/office/officeart/2005/8/layout/vList2"/>
    <dgm:cxn modelId="{F9CD3B03-6040-AC49-A9FC-FDAE1355BC55}" srcId="{2F532CF3-3C1F-024C-9182-BAE35E2113F2}" destId="{93BA2996-D74D-EC4C-A650-87736C78AC37}" srcOrd="5" destOrd="0" parTransId="{C75DD58B-6629-2243-BD5E-B65C6C26D84F}" sibTransId="{A233589E-F5CF-4948-AAAB-D0AFABCE09CF}"/>
    <dgm:cxn modelId="{A38A174C-D35C-6842-A4CC-35FEA64F9F55}" type="presOf" srcId="{93BA2996-D74D-EC4C-A650-87736C78AC37}" destId="{8A9F4F97-87B4-DC4F-AFC9-18F6DA11ECB4}" srcOrd="0" destOrd="0" presId="urn:microsoft.com/office/officeart/2005/8/layout/vList2"/>
    <dgm:cxn modelId="{0DFD33D3-C821-0946-BE8F-F8A22642DDCE}" type="presOf" srcId="{FD1FD411-8F54-6744-91A2-4A8F1B8EB761}" destId="{05BA0649-BB29-C248-ADF8-DB9B08E02AD5}" srcOrd="0" destOrd="0" presId="urn:microsoft.com/office/officeart/2005/8/layout/vList2"/>
    <dgm:cxn modelId="{5CFE40C1-8B90-AB44-9B1C-313DA0D588EB}" srcId="{2F532CF3-3C1F-024C-9182-BAE35E2113F2}" destId="{15F6A020-91D8-A341-80F0-220EA1CF47FC}" srcOrd="2" destOrd="0" parTransId="{E5EF1B36-7360-6A40-8ECE-1BAF01BDD4D0}" sibTransId="{AECF0E44-922D-534C-BFA0-CE19CAE9439E}"/>
    <dgm:cxn modelId="{DA755A11-5EF2-3742-BD9B-A92EBF53A5FD}" srcId="{2F532CF3-3C1F-024C-9182-BAE35E2113F2}" destId="{9B20D50F-4D68-F44C-8AEA-F0DD0DFC313D}" srcOrd="4" destOrd="0" parTransId="{47A9D684-AF0D-4C48-AF56-99C5764041FB}" sibTransId="{41ABEE24-ADC7-D145-B843-3DA92D30042E}"/>
    <dgm:cxn modelId="{1428547B-24DD-1F47-A2A9-50F92DA6A69A}" type="presOf" srcId="{9B20D50F-4D68-F44C-8AEA-F0DD0DFC313D}" destId="{71D2F8B0-55DE-1944-84A9-C3A7395FAD4F}" srcOrd="0" destOrd="0" presId="urn:microsoft.com/office/officeart/2005/8/layout/vList2"/>
    <dgm:cxn modelId="{EEB93E97-85F6-2342-9417-017F73682D66}" srcId="{2F532CF3-3C1F-024C-9182-BAE35E2113F2}" destId="{FD1FD411-8F54-6744-91A2-4A8F1B8EB761}" srcOrd="0" destOrd="0" parTransId="{DB5DAC64-9E34-554D-9C10-563866E5E772}" sibTransId="{66EF2C13-768B-0148-8122-2F30EF11F3E9}"/>
    <dgm:cxn modelId="{C6AD9A64-C761-B140-9764-E8606887E618}" type="presParOf" srcId="{2508E930-91F3-A249-909D-DD48B806FB73}" destId="{05BA0649-BB29-C248-ADF8-DB9B08E02AD5}" srcOrd="0" destOrd="0" presId="urn:microsoft.com/office/officeart/2005/8/layout/vList2"/>
    <dgm:cxn modelId="{85E2DAF1-1922-1948-A2C5-6A5FE28BCE45}" type="presParOf" srcId="{2508E930-91F3-A249-909D-DD48B806FB73}" destId="{1EA89356-5145-3C43-B0F6-86EB764550B4}" srcOrd="1" destOrd="0" presId="urn:microsoft.com/office/officeart/2005/8/layout/vList2"/>
    <dgm:cxn modelId="{89CBE9D4-388B-2D48-8C70-679782B06499}" type="presParOf" srcId="{2508E930-91F3-A249-909D-DD48B806FB73}" destId="{BFCA289D-6B3E-6C48-89DC-CD3E07B1D4E1}" srcOrd="2" destOrd="0" presId="urn:microsoft.com/office/officeart/2005/8/layout/vList2"/>
    <dgm:cxn modelId="{02F295B5-9CAD-F148-8D0E-128CBF0CAF6B}" type="presParOf" srcId="{2508E930-91F3-A249-909D-DD48B806FB73}" destId="{C54D147A-5A7A-4646-BF98-4257CA6E9028}" srcOrd="3" destOrd="0" presId="urn:microsoft.com/office/officeart/2005/8/layout/vList2"/>
    <dgm:cxn modelId="{02A60D60-CC2F-424A-BBC1-9BD907524549}" type="presParOf" srcId="{2508E930-91F3-A249-909D-DD48B806FB73}" destId="{44C67DBA-1402-614E-B762-1B1C112E39F2}" srcOrd="4" destOrd="0" presId="urn:microsoft.com/office/officeart/2005/8/layout/vList2"/>
    <dgm:cxn modelId="{7348BABF-8689-C642-876E-B31DEFF248F1}" type="presParOf" srcId="{2508E930-91F3-A249-909D-DD48B806FB73}" destId="{E96A752D-82B9-7E4B-AA48-EB70273E932A}" srcOrd="5" destOrd="0" presId="urn:microsoft.com/office/officeart/2005/8/layout/vList2"/>
    <dgm:cxn modelId="{069536C4-99DA-EC49-9A12-2EB1E9039025}" type="presParOf" srcId="{2508E930-91F3-A249-909D-DD48B806FB73}" destId="{7966798C-B54A-CD47-94FC-EF4E4C1E9DC0}" srcOrd="6" destOrd="0" presId="urn:microsoft.com/office/officeart/2005/8/layout/vList2"/>
    <dgm:cxn modelId="{D3E93201-037D-4A4C-866C-C9E49F4405F3}" type="presParOf" srcId="{2508E930-91F3-A249-909D-DD48B806FB73}" destId="{E51DD533-486C-8B46-BF96-483E97373BCE}" srcOrd="7" destOrd="0" presId="urn:microsoft.com/office/officeart/2005/8/layout/vList2"/>
    <dgm:cxn modelId="{E5F33A56-E783-1545-99EE-48389547F05A}" type="presParOf" srcId="{2508E930-91F3-A249-909D-DD48B806FB73}" destId="{71D2F8B0-55DE-1944-84A9-C3A7395FAD4F}" srcOrd="8" destOrd="0" presId="urn:microsoft.com/office/officeart/2005/8/layout/vList2"/>
    <dgm:cxn modelId="{CB660FEC-3919-9B49-8B24-23217A54AFC2}" type="presParOf" srcId="{2508E930-91F3-A249-909D-DD48B806FB73}" destId="{9E897984-B3BC-1641-AF6C-5CC2C43A758A}" srcOrd="9" destOrd="0" presId="urn:microsoft.com/office/officeart/2005/8/layout/vList2"/>
    <dgm:cxn modelId="{9365F780-CA00-AE43-B641-2275EE21C11A}" type="presParOf" srcId="{2508E930-91F3-A249-909D-DD48B806FB73}" destId="{8A9F4F97-87B4-DC4F-AFC9-18F6DA11ECB4}" srcOrd="1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65A9D6B-C067-2D40-9BFD-35A52E64492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BE5667C-0184-E642-93E6-1ACF6F3A1C3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No part of State Guest Houses, </a:t>
          </a:r>
          <a:r>
            <a:rPr lang="en-US" sz="2300" b="1" dirty="0" err="1" smtClean="0">
              <a:solidFill>
                <a:srgbClr val="000000"/>
              </a:solidFill>
              <a:latin typeface="Calibri"/>
              <a:cs typeface="Calibri"/>
            </a:rPr>
            <a:t>Bhawans</a:t>
          </a:r>
          <a:r>
            <a:rPr lang="en-US" sz="2300" b="1" dirty="0" smtClean="0">
              <a:solidFill>
                <a:srgbClr val="000000"/>
              </a:solidFill>
              <a:latin typeface="Calibri"/>
              <a:cs typeface="Calibri"/>
            </a:rPr>
            <a:t> and </a:t>
          </a:r>
          <a:r>
            <a:rPr lang="en-US" sz="2300" b="1" dirty="0" err="1" smtClean="0">
              <a:solidFill>
                <a:srgbClr val="000000"/>
              </a:solidFill>
              <a:latin typeface="Calibri"/>
              <a:cs typeface="Calibri"/>
            </a:rPr>
            <a:t>Sadans</a:t>
          </a:r>
          <a:r>
            <a:rPr lang="en-US" sz="2300" b="1" dirty="0" smtClean="0">
              <a:solidFill>
                <a:srgbClr val="000000"/>
              </a:solidFill>
              <a:latin typeface="Calibri"/>
              <a:cs typeface="Calibri"/>
            </a:rPr>
            <a:t> at Delhi are utilized for any political activities like holding of party meeting press conference and consultations (Instruction SL. No. 4, Election Commission’s letter No.437/6/98-PLN-III dated 08.01.1998) </a:t>
          </a:r>
          <a:r>
            <a:rPr lang="en-US" sz="2300" b="1" dirty="0" smtClean="0">
              <a:solidFill>
                <a:schemeClr val="bg1"/>
              </a:solidFill>
              <a:latin typeface="Calibri"/>
              <a:cs typeface="Calibri"/>
            </a:rPr>
            <a:t>(Relevant to police officers also) </a:t>
          </a:r>
          <a:endParaRPr lang="en-US" sz="2300" b="1" dirty="0">
            <a:solidFill>
              <a:schemeClr val="bg1"/>
            </a:solidFill>
            <a:latin typeface="Calibri"/>
            <a:cs typeface="Calibri"/>
          </a:endParaRPr>
        </a:p>
      </dgm:t>
    </dgm:pt>
    <dgm:pt modelId="{DD03E6E9-6001-424E-BA8F-00D5C4495242}" type="parTrans" cxnId="{D9EBF93E-E642-1943-8F6B-D33134C6E97E}">
      <dgm:prSet/>
      <dgm:spPr/>
      <dgm:t>
        <a:bodyPr/>
        <a:lstStyle/>
        <a:p>
          <a:endParaRPr lang="en-US" sz="2300" b="1">
            <a:solidFill>
              <a:srgbClr val="000000"/>
            </a:solidFill>
            <a:latin typeface="Calibri"/>
            <a:cs typeface="Calibri"/>
          </a:endParaRPr>
        </a:p>
      </dgm:t>
    </dgm:pt>
    <dgm:pt modelId="{8E88B9DC-3798-3F48-B9F8-206956A293CB}" type="sibTrans" cxnId="{D9EBF93E-E642-1943-8F6B-D33134C6E97E}">
      <dgm:prSet/>
      <dgm:spPr/>
      <dgm:t>
        <a:bodyPr/>
        <a:lstStyle/>
        <a:p>
          <a:endParaRPr lang="en-US" sz="2300" b="1">
            <a:solidFill>
              <a:srgbClr val="000000"/>
            </a:solidFill>
            <a:latin typeface="Calibri"/>
            <a:cs typeface="Calibri"/>
          </a:endParaRPr>
        </a:p>
      </dgm:t>
    </dgm:pt>
    <dgm:pt modelId="{1ED56020-5409-964C-9B43-8F57FE298245}" type="pres">
      <dgm:prSet presAssocID="{965A9D6B-C067-2D40-9BFD-35A52E644924}" presName="linear" presStyleCnt="0">
        <dgm:presLayoutVars>
          <dgm:animLvl val="lvl"/>
          <dgm:resizeHandles val="exact"/>
        </dgm:presLayoutVars>
      </dgm:prSet>
      <dgm:spPr/>
      <dgm:t>
        <a:bodyPr/>
        <a:lstStyle/>
        <a:p>
          <a:endParaRPr lang="en-US"/>
        </a:p>
      </dgm:t>
    </dgm:pt>
    <dgm:pt modelId="{A20097C0-31C1-994C-95A9-70ED296EF065}" type="pres">
      <dgm:prSet presAssocID="{1BE5667C-0184-E642-93E6-1ACF6F3A1C3F}" presName="parentText" presStyleLbl="node1" presStyleIdx="0" presStyleCnt="1">
        <dgm:presLayoutVars>
          <dgm:chMax val="0"/>
          <dgm:bulletEnabled val="1"/>
        </dgm:presLayoutVars>
      </dgm:prSet>
      <dgm:spPr/>
      <dgm:t>
        <a:bodyPr/>
        <a:lstStyle/>
        <a:p>
          <a:endParaRPr lang="en-US"/>
        </a:p>
      </dgm:t>
    </dgm:pt>
  </dgm:ptLst>
  <dgm:cxnLst>
    <dgm:cxn modelId="{D9EBF93E-E642-1943-8F6B-D33134C6E97E}" srcId="{965A9D6B-C067-2D40-9BFD-35A52E644924}" destId="{1BE5667C-0184-E642-93E6-1ACF6F3A1C3F}" srcOrd="0" destOrd="0" parTransId="{DD03E6E9-6001-424E-BA8F-00D5C4495242}" sibTransId="{8E88B9DC-3798-3F48-B9F8-206956A293CB}"/>
    <dgm:cxn modelId="{97020A2A-2F4C-694C-ACE8-4B8551A284D5}" type="presOf" srcId="{1BE5667C-0184-E642-93E6-1ACF6F3A1C3F}" destId="{A20097C0-31C1-994C-95A9-70ED296EF065}" srcOrd="0" destOrd="0" presId="urn:microsoft.com/office/officeart/2005/8/layout/vList2"/>
    <dgm:cxn modelId="{85DC3AD1-DD7B-CB40-ADF9-90B91D66766D}" type="presOf" srcId="{965A9D6B-C067-2D40-9BFD-35A52E644924}" destId="{1ED56020-5409-964C-9B43-8F57FE298245}" srcOrd="0" destOrd="0" presId="urn:microsoft.com/office/officeart/2005/8/layout/vList2"/>
    <dgm:cxn modelId="{0B704D67-5070-504F-87AA-E7D238ED038A}" type="presParOf" srcId="{1ED56020-5409-964C-9B43-8F57FE298245}" destId="{A20097C0-31C1-994C-95A9-70ED296EF065}" srcOrd="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F4D2CC0-1903-AA41-B3E0-3A3F82F6A63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3B4CD400-A1EA-0245-A8F7-454CF40275A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Even casual meeting by Members of political parties inside the premises of the Government owned guesthouse etc. are not permitted. </a:t>
          </a:r>
          <a:r>
            <a:rPr lang="en-US" sz="2000" b="1" dirty="0" smtClean="0">
              <a:solidFill>
                <a:schemeClr val="tx2">
                  <a:lumMod val="75000"/>
                </a:schemeClr>
              </a:solidFill>
              <a:latin typeface="Calibri"/>
              <a:cs typeface="Calibri"/>
            </a:rPr>
            <a:t>(Relevant to police officers also)</a:t>
          </a:r>
          <a:endParaRPr lang="en-US" sz="2000" b="1" dirty="0">
            <a:solidFill>
              <a:schemeClr val="tx2">
                <a:lumMod val="75000"/>
              </a:schemeClr>
            </a:solidFill>
            <a:latin typeface="Calibri"/>
            <a:cs typeface="Calibri"/>
          </a:endParaRPr>
        </a:p>
      </dgm:t>
    </dgm:pt>
    <dgm:pt modelId="{768FF38F-301B-534C-9DF3-0935FB0B4442}" type="parTrans" cxnId="{5657BDF2-D60D-794B-9736-F3D06851183E}">
      <dgm:prSet/>
      <dgm:spPr/>
      <dgm:t>
        <a:bodyPr/>
        <a:lstStyle/>
        <a:p>
          <a:endParaRPr lang="en-US" sz="2000" b="1">
            <a:solidFill>
              <a:srgbClr val="000000"/>
            </a:solidFill>
            <a:latin typeface="Calibri"/>
            <a:cs typeface="Calibri"/>
          </a:endParaRPr>
        </a:p>
      </dgm:t>
    </dgm:pt>
    <dgm:pt modelId="{17CEADF2-4DCF-C145-A03D-3415F4363F52}" type="sibTrans" cxnId="{5657BDF2-D60D-794B-9736-F3D06851183E}">
      <dgm:prSet/>
      <dgm:spPr/>
      <dgm:t>
        <a:bodyPr/>
        <a:lstStyle/>
        <a:p>
          <a:endParaRPr lang="en-US" sz="2000" b="1">
            <a:solidFill>
              <a:srgbClr val="000000"/>
            </a:solidFill>
            <a:latin typeface="Calibri"/>
            <a:cs typeface="Calibri"/>
          </a:endParaRPr>
        </a:p>
      </dgm:t>
    </dgm:pt>
    <dgm:pt modelId="{F016FD35-6AF0-9245-8B4A-3EB8AD75C24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Only the vehicle carrying the person allotted accommodation in the guest house and not more than two other vehicles, if used by the person, will be permitted inside the compound of the Guest House </a:t>
          </a:r>
          <a:r>
            <a:rPr lang="en-US" sz="2000" b="1" dirty="0" smtClean="0">
              <a:solidFill>
                <a:schemeClr val="tx2">
                  <a:lumMod val="75000"/>
                </a:schemeClr>
              </a:solidFill>
              <a:latin typeface="Calibri"/>
              <a:cs typeface="Calibri"/>
            </a:rPr>
            <a:t>(Relevant to police officers also)</a:t>
          </a:r>
          <a:endParaRPr lang="en-US" sz="2000" b="1" dirty="0">
            <a:solidFill>
              <a:schemeClr val="tx2">
                <a:lumMod val="75000"/>
              </a:schemeClr>
            </a:solidFill>
            <a:latin typeface="Calibri"/>
            <a:cs typeface="Calibri"/>
          </a:endParaRPr>
        </a:p>
      </dgm:t>
    </dgm:pt>
    <dgm:pt modelId="{47CE0CF4-BCE4-244F-99DF-0B237E64F6D5}" type="parTrans" cxnId="{8D69514B-93A1-8F4F-880E-27F75AC6A543}">
      <dgm:prSet/>
      <dgm:spPr/>
      <dgm:t>
        <a:bodyPr/>
        <a:lstStyle/>
        <a:p>
          <a:endParaRPr lang="en-US" sz="2000" b="1">
            <a:solidFill>
              <a:srgbClr val="000000"/>
            </a:solidFill>
            <a:latin typeface="Calibri"/>
            <a:cs typeface="Calibri"/>
          </a:endParaRPr>
        </a:p>
      </dgm:t>
    </dgm:pt>
    <dgm:pt modelId="{C1DC9267-B51E-8A49-94B4-F7AB84A4FD40}" type="sibTrans" cxnId="{8D69514B-93A1-8F4F-880E-27F75AC6A543}">
      <dgm:prSet/>
      <dgm:spPr/>
      <dgm:t>
        <a:bodyPr/>
        <a:lstStyle/>
        <a:p>
          <a:endParaRPr lang="en-US" sz="2000" b="1">
            <a:solidFill>
              <a:srgbClr val="000000"/>
            </a:solidFill>
            <a:latin typeface="Calibri"/>
            <a:cs typeface="Calibri"/>
          </a:endParaRPr>
        </a:p>
      </dgm:t>
    </dgm:pt>
    <dgm:pt modelId="{5BD3065A-0D5C-184D-A7A2-63BD26D9FD2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Rooms should not be made available for more than 48 hours to any single individual. </a:t>
          </a:r>
          <a:endParaRPr lang="en-US" sz="2000" b="1" dirty="0">
            <a:solidFill>
              <a:srgbClr val="000000"/>
            </a:solidFill>
            <a:latin typeface="Calibri"/>
            <a:cs typeface="Calibri"/>
          </a:endParaRPr>
        </a:p>
      </dgm:t>
    </dgm:pt>
    <dgm:pt modelId="{7108F545-9022-F447-87F4-7D081BCDA7BC}" type="parTrans" cxnId="{9AC1D8F0-FA6C-CA48-BAE9-5E5D5F222A6B}">
      <dgm:prSet/>
      <dgm:spPr/>
      <dgm:t>
        <a:bodyPr/>
        <a:lstStyle/>
        <a:p>
          <a:endParaRPr lang="en-US" sz="2000" b="1">
            <a:solidFill>
              <a:srgbClr val="000000"/>
            </a:solidFill>
            <a:latin typeface="Calibri"/>
            <a:cs typeface="Calibri"/>
          </a:endParaRPr>
        </a:p>
      </dgm:t>
    </dgm:pt>
    <dgm:pt modelId="{44768CC3-0695-054F-AD29-6F8924A9DBCB}" type="sibTrans" cxnId="{9AC1D8F0-FA6C-CA48-BAE9-5E5D5F222A6B}">
      <dgm:prSet/>
      <dgm:spPr/>
      <dgm:t>
        <a:bodyPr/>
        <a:lstStyle/>
        <a:p>
          <a:endParaRPr lang="en-US" sz="2000" b="1">
            <a:solidFill>
              <a:srgbClr val="000000"/>
            </a:solidFill>
            <a:latin typeface="Calibri"/>
            <a:cs typeface="Calibri"/>
          </a:endParaRPr>
        </a:p>
      </dgm:t>
    </dgm:pt>
    <dgm:pt modelId="{40F027B8-B300-574D-9236-880B5E910A7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However, 48 hours before the close of poll in any particular area, there will be freeze on such allocations till completion of poll or re-poll.</a:t>
          </a:r>
          <a:endParaRPr lang="en-US" sz="2000" b="1" dirty="0">
            <a:solidFill>
              <a:srgbClr val="000000"/>
            </a:solidFill>
            <a:latin typeface="Calibri"/>
            <a:cs typeface="Calibri"/>
          </a:endParaRPr>
        </a:p>
      </dgm:t>
    </dgm:pt>
    <dgm:pt modelId="{4DD5F746-4542-4D41-B290-D855574C6032}" type="parTrans" cxnId="{AA2DC4C1-040E-244C-ADCE-471DA7FAB691}">
      <dgm:prSet/>
      <dgm:spPr/>
      <dgm:t>
        <a:bodyPr/>
        <a:lstStyle/>
        <a:p>
          <a:endParaRPr lang="en-US" sz="2000" b="1">
            <a:solidFill>
              <a:srgbClr val="000000"/>
            </a:solidFill>
            <a:latin typeface="Calibri"/>
            <a:cs typeface="Calibri"/>
          </a:endParaRPr>
        </a:p>
      </dgm:t>
    </dgm:pt>
    <dgm:pt modelId="{0C5FCFB4-FD9F-5443-859E-B54DF62EEB84}" type="sibTrans" cxnId="{AA2DC4C1-040E-244C-ADCE-471DA7FAB691}">
      <dgm:prSet/>
      <dgm:spPr/>
      <dgm:t>
        <a:bodyPr/>
        <a:lstStyle/>
        <a:p>
          <a:endParaRPr lang="en-US" sz="2000" b="1">
            <a:solidFill>
              <a:srgbClr val="000000"/>
            </a:solidFill>
            <a:latin typeface="Calibri"/>
            <a:cs typeface="Calibri"/>
          </a:endParaRPr>
        </a:p>
      </dgm:t>
    </dgm:pt>
    <dgm:pt modelId="{B3E3CB67-8A6D-594F-93B3-645922999E5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Instruction SL. No. 72 of CoI-2011, Election Commission’s letter No 437 /6 /38 /2004-PLN-III, dated 06.04.2004 </a:t>
          </a:r>
          <a:endParaRPr lang="en-US" sz="2000" b="1" dirty="0">
            <a:solidFill>
              <a:srgbClr val="000000"/>
            </a:solidFill>
            <a:latin typeface="Calibri"/>
            <a:cs typeface="Calibri"/>
          </a:endParaRPr>
        </a:p>
      </dgm:t>
    </dgm:pt>
    <dgm:pt modelId="{FE72E7C3-5924-2448-9D71-D6D3A2474074}" type="parTrans" cxnId="{7F2C7B27-D4F5-7046-8AA0-2A307BDCAC89}">
      <dgm:prSet/>
      <dgm:spPr/>
      <dgm:t>
        <a:bodyPr/>
        <a:lstStyle/>
        <a:p>
          <a:endParaRPr lang="en-US" sz="2000" b="1">
            <a:solidFill>
              <a:srgbClr val="000000"/>
            </a:solidFill>
            <a:latin typeface="Calibri"/>
            <a:cs typeface="Calibri"/>
          </a:endParaRPr>
        </a:p>
      </dgm:t>
    </dgm:pt>
    <dgm:pt modelId="{0D06EE58-F4C6-B340-A73D-189568A9FE7A}" type="sibTrans" cxnId="{7F2C7B27-D4F5-7046-8AA0-2A307BDCAC89}">
      <dgm:prSet/>
      <dgm:spPr/>
      <dgm:t>
        <a:bodyPr/>
        <a:lstStyle/>
        <a:p>
          <a:endParaRPr lang="en-US" sz="2000" b="1">
            <a:solidFill>
              <a:srgbClr val="000000"/>
            </a:solidFill>
            <a:latin typeface="Calibri"/>
            <a:cs typeface="Calibri"/>
          </a:endParaRPr>
        </a:p>
      </dgm:t>
    </dgm:pt>
    <dgm:pt modelId="{24AB2C39-8E49-5B4D-8549-3F2651D7D3C4}" type="pres">
      <dgm:prSet presAssocID="{5F4D2CC0-1903-AA41-B3E0-3A3F82F6A634}" presName="linear" presStyleCnt="0">
        <dgm:presLayoutVars>
          <dgm:animLvl val="lvl"/>
          <dgm:resizeHandles val="exact"/>
        </dgm:presLayoutVars>
      </dgm:prSet>
      <dgm:spPr/>
      <dgm:t>
        <a:bodyPr/>
        <a:lstStyle/>
        <a:p>
          <a:endParaRPr lang="en-US"/>
        </a:p>
      </dgm:t>
    </dgm:pt>
    <dgm:pt modelId="{02BF239B-C003-C240-9368-BED5486A4A06}" type="pres">
      <dgm:prSet presAssocID="{3B4CD400-A1EA-0245-A8F7-454CF40275AB}" presName="parentText" presStyleLbl="node1" presStyleIdx="0" presStyleCnt="5">
        <dgm:presLayoutVars>
          <dgm:chMax val="0"/>
          <dgm:bulletEnabled val="1"/>
        </dgm:presLayoutVars>
      </dgm:prSet>
      <dgm:spPr/>
      <dgm:t>
        <a:bodyPr/>
        <a:lstStyle/>
        <a:p>
          <a:endParaRPr lang="en-US"/>
        </a:p>
      </dgm:t>
    </dgm:pt>
    <dgm:pt modelId="{16DE2E19-F606-064E-B503-D6D175F1155E}" type="pres">
      <dgm:prSet presAssocID="{17CEADF2-4DCF-C145-A03D-3415F4363F52}" presName="spacer" presStyleCnt="0"/>
      <dgm:spPr/>
      <dgm:t>
        <a:bodyPr/>
        <a:lstStyle/>
        <a:p>
          <a:endParaRPr lang="en-US"/>
        </a:p>
      </dgm:t>
    </dgm:pt>
    <dgm:pt modelId="{55190CE1-6B88-8F44-AA15-8B3AE96CD949}" type="pres">
      <dgm:prSet presAssocID="{F016FD35-6AF0-9245-8B4A-3EB8AD75C241}" presName="parentText" presStyleLbl="node1" presStyleIdx="1" presStyleCnt="5">
        <dgm:presLayoutVars>
          <dgm:chMax val="0"/>
          <dgm:bulletEnabled val="1"/>
        </dgm:presLayoutVars>
      </dgm:prSet>
      <dgm:spPr/>
      <dgm:t>
        <a:bodyPr/>
        <a:lstStyle/>
        <a:p>
          <a:endParaRPr lang="en-US"/>
        </a:p>
      </dgm:t>
    </dgm:pt>
    <dgm:pt modelId="{0B700D4D-4A79-1642-BBAF-0B67C550E9E7}" type="pres">
      <dgm:prSet presAssocID="{C1DC9267-B51E-8A49-94B4-F7AB84A4FD40}" presName="spacer" presStyleCnt="0"/>
      <dgm:spPr/>
      <dgm:t>
        <a:bodyPr/>
        <a:lstStyle/>
        <a:p>
          <a:endParaRPr lang="en-US"/>
        </a:p>
      </dgm:t>
    </dgm:pt>
    <dgm:pt modelId="{0AF0994C-9053-6343-91CF-A6EAE0FC853A}" type="pres">
      <dgm:prSet presAssocID="{5BD3065A-0D5C-184D-A7A2-63BD26D9FD2E}" presName="parentText" presStyleLbl="node1" presStyleIdx="2" presStyleCnt="5">
        <dgm:presLayoutVars>
          <dgm:chMax val="0"/>
          <dgm:bulletEnabled val="1"/>
        </dgm:presLayoutVars>
      </dgm:prSet>
      <dgm:spPr/>
      <dgm:t>
        <a:bodyPr/>
        <a:lstStyle/>
        <a:p>
          <a:endParaRPr lang="en-US"/>
        </a:p>
      </dgm:t>
    </dgm:pt>
    <dgm:pt modelId="{4A480D77-6F1C-0645-BB05-A4AC55642BA9}" type="pres">
      <dgm:prSet presAssocID="{44768CC3-0695-054F-AD29-6F8924A9DBCB}" presName="spacer" presStyleCnt="0"/>
      <dgm:spPr/>
      <dgm:t>
        <a:bodyPr/>
        <a:lstStyle/>
        <a:p>
          <a:endParaRPr lang="en-US"/>
        </a:p>
      </dgm:t>
    </dgm:pt>
    <dgm:pt modelId="{F3C29ED5-C054-B546-8140-BDD6C830B9B4}" type="pres">
      <dgm:prSet presAssocID="{40F027B8-B300-574D-9236-880B5E910A7A}" presName="parentText" presStyleLbl="node1" presStyleIdx="3" presStyleCnt="5">
        <dgm:presLayoutVars>
          <dgm:chMax val="0"/>
          <dgm:bulletEnabled val="1"/>
        </dgm:presLayoutVars>
      </dgm:prSet>
      <dgm:spPr/>
      <dgm:t>
        <a:bodyPr/>
        <a:lstStyle/>
        <a:p>
          <a:endParaRPr lang="en-US"/>
        </a:p>
      </dgm:t>
    </dgm:pt>
    <dgm:pt modelId="{79833D71-3363-904E-BB6A-544EA20157EA}" type="pres">
      <dgm:prSet presAssocID="{0C5FCFB4-FD9F-5443-859E-B54DF62EEB84}" presName="spacer" presStyleCnt="0"/>
      <dgm:spPr/>
      <dgm:t>
        <a:bodyPr/>
        <a:lstStyle/>
        <a:p>
          <a:endParaRPr lang="en-US"/>
        </a:p>
      </dgm:t>
    </dgm:pt>
    <dgm:pt modelId="{6E2DA3C4-17FF-6343-93B7-34E19E4B243E}" type="pres">
      <dgm:prSet presAssocID="{B3E3CB67-8A6D-594F-93B3-645922999E57}" presName="parentText" presStyleLbl="node1" presStyleIdx="4" presStyleCnt="5">
        <dgm:presLayoutVars>
          <dgm:chMax val="0"/>
          <dgm:bulletEnabled val="1"/>
        </dgm:presLayoutVars>
      </dgm:prSet>
      <dgm:spPr/>
      <dgm:t>
        <a:bodyPr/>
        <a:lstStyle/>
        <a:p>
          <a:endParaRPr lang="en-US"/>
        </a:p>
      </dgm:t>
    </dgm:pt>
  </dgm:ptLst>
  <dgm:cxnLst>
    <dgm:cxn modelId="{7F2C7B27-D4F5-7046-8AA0-2A307BDCAC89}" srcId="{5F4D2CC0-1903-AA41-B3E0-3A3F82F6A634}" destId="{B3E3CB67-8A6D-594F-93B3-645922999E57}" srcOrd="4" destOrd="0" parTransId="{FE72E7C3-5924-2448-9D71-D6D3A2474074}" sibTransId="{0D06EE58-F4C6-B340-A73D-189568A9FE7A}"/>
    <dgm:cxn modelId="{AA2DC4C1-040E-244C-ADCE-471DA7FAB691}" srcId="{5F4D2CC0-1903-AA41-B3E0-3A3F82F6A634}" destId="{40F027B8-B300-574D-9236-880B5E910A7A}" srcOrd="3" destOrd="0" parTransId="{4DD5F746-4542-4D41-B290-D855574C6032}" sibTransId="{0C5FCFB4-FD9F-5443-859E-B54DF62EEB84}"/>
    <dgm:cxn modelId="{5657BDF2-D60D-794B-9736-F3D06851183E}" srcId="{5F4D2CC0-1903-AA41-B3E0-3A3F82F6A634}" destId="{3B4CD400-A1EA-0245-A8F7-454CF40275AB}" srcOrd="0" destOrd="0" parTransId="{768FF38F-301B-534C-9DF3-0935FB0B4442}" sibTransId="{17CEADF2-4DCF-C145-A03D-3415F4363F52}"/>
    <dgm:cxn modelId="{D12D77DF-19F9-974A-A9BE-0ACA6BB98624}" type="presOf" srcId="{40F027B8-B300-574D-9236-880B5E910A7A}" destId="{F3C29ED5-C054-B546-8140-BDD6C830B9B4}" srcOrd="0" destOrd="0" presId="urn:microsoft.com/office/officeart/2005/8/layout/vList2"/>
    <dgm:cxn modelId="{4449FF11-9AB5-DF43-B4F0-C1402C9B6C59}" type="presOf" srcId="{5BD3065A-0D5C-184D-A7A2-63BD26D9FD2E}" destId="{0AF0994C-9053-6343-91CF-A6EAE0FC853A}" srcOrd="0" destOrd="0" presId="urn:microsoft.com/office/officeart/2005/8/layout/vList2"/>
    <dgm:cxn modelId="{8D69514B-93A1-8F4F-880E-27F75AC6A543}" srcId="{5F4D2CC0-1903-AA41-B3E0-3A3F82F6A634}" destId="{F016FD35-6AF0-9245-8B4A-3EB8AD75C241}" srcOrd="1" destOrd="0" parTransId="{47CE0CF4-BCE4-244F-99DF-0B237E64F6D5}" sibTransId="{C1DC9267-B51E-8A49-94B4-F7AB84A4FD40}"/>
    <dgm:cxn modelId="{9A06983A-1743-D44C-AE67-1BE7D889D86B}" type="presOf" srcId="{F016FD35-6AF0-9245-8B4A-3EB8AD75C241}" destId="{55190CE1-6B88-8F44-AA15-8B3AE96CD949}" srcOrd="0" destOrd="0" presId="urn:microsoft.com/office/officeart/2005/8/layout/vList2"/>
    <dgm:cxn modelId="{DA3B5451-DF6D-7945-AF53-C71619FAA191}" type="presOf" srcId="{B3E3CB67-8A6D-594F-93B3-645922999E57}" destId="{6E2DA3C4-17FF-6343-93B7-34E19E4B243E}" srcOrd="0" destOrd="0" presId="urn:microsoft.com/office/officeart/2005/8/layout/vList2"/>
    <dgm:cxn modelId="{9E8644B9-7E36-C84E-8D13-DB274F3150D1}" type="presOf" srcId="{3B4CD400-A1EA-0245-A8F7-454CF40275AB}" destId="{02BF239B-C003-C240-9368-BED5486A4A06}" srcOrd="0" destOrd="0" presId="urn:microsoft.com/office/officeart/2005/8/layout/vList2"/>
    <dgm:cxn modelId="{25A62315-66D0-C141-899F-6E3F7A4A9D78}" type="presOf" srcId="{5F4D2CC0-1903-AA41-B3E0-3A3F82F6A634}" destId="{24AB2C39-8E49-5B4D-8549-3F2651D7D3C4}" srcOrd="0" destOrd="0" presId="urn:microsoft.com/office/officeart/2005/8/layout/vList2"/>
    <dgm:cxn modelId="{9AC1D8F0-FA6C-CA48-BAE9-5E5D5F222A6B}" srcId="{5F4D2CC0-1903-AA41-B3E0-3A3F82F6A634}" destId="{5BD3065A-0D5C-184D-A7A2-63BD26D9FD2E}" srcOrd="2" destOrd="0" parTransId="{7108F545-9022-F447-87F4-7D081BCDA7BC}" sibTransId="{44768CC3-0695-054F-AD29-6F8924A9DBCB}"/>
    <dgm:cxn modelId="{8488BFAF-6D3B-5148-947A-65CD385D7BAB}" type="presParOf" srcId="{24AB2C39-8E49-5B4D-8549-3F2651D7D3C4}" destId="{02BF239B-C003-C240-9368-BED5486A4A06}" srcOrd="0" destOrd="0" presId="urn:microsoft.com/office/officeart/2005/8/layout/vList2"/>
    <dgm:cxn modelId="{C2A12D83-FA3C-0143-BB8A-67EE654D8393}" type="presParOf" srcId="{24AB2C39-8E49-5B4D-8549-3F2651D7D3C4}" destId="{16DE2E19-F606-064E-B503-D6D175F1155E}" srcOrd="1" destOrd="0" presId="urn:microsoft.com/office/officeart/2005/8/layout/vList2"/>
    <dgm:cxn modelId="{D4B2839F-3AEF-4C45-8D36-AA05150074A2}" type="presParOf" srcId="{24AB2C39-8E49-5B4D-8549-3F2651D7D3C4}" destId="{55190CE1-6B88-8F44-AA15-8B3AE96CD949}" srcOrd="2" destOrd="0" presId="urn:microsoft.com/office/officeart/2005/8/layout/vList2"/>
    <dgm:cxn modelId="{EEA0E5F1-B65C-9644-A637-7F71A9BCE3D2}" type="presParOf" srcId="{24AB2C39-8E49-5B4D-8549-3F2651D7D3C4}" destId="{0B700D4D-4A79-1642-BBAF-0B67C550E9E7}" srcOrd="3" destOrd="0" presId="urn:microsoft.com/office/officeart/2005/8/layout/vList2"/>
    <dgm:cxn modelId="{6BE2B458-4C69-FE4E-9D3C-6A4E60A16371}" type="presParOf" srcId="{24AB2C39-8E49-5B4D-8549-3F2651D7D3C4}" destId="{0AF0994C-9053-6343-91CF-A6EAE0FC853A}" srcOrd="4" destOrd="0" presId="urn:microsoft.com/office/officeart/2005/8/layout/vList2"/>
    <dgm:cxn modelId="{38493F63-0829-7E48-BFC9-29D46D508B44}" type="presParOf" srcId="{24AB2C39-8E49-5B4D-8549-3F2651D7D3C4}" destId="{4A480D77-6F1C-0645-BB05-A4AC55642BA9}" srcOrd="5" destOrd="0" presId="urn:microsoft.com/office/officeart/2005/8/layout/vList2"/>
    <dgm:cxn modelId="{7C850D9F-D586-A14B-ABCE-F966704EF7CE}" type="presParOf" srcId="{24AB2C39-8E49-5B4D-8549-3F2651D7D3C4}" destId="{F3C29ED5-C054-B546-8140-BDD6C830B9B4}" srcOrd="6" destOrd="0" presId="urn:microsoft.com/office/officeart/2005/8/layout/vList2"/>
    <dgm:cxn modelId="{4A7215BE-BD28-F948-8088-96FA119D5DD0}" type="presParOf" srcId="{24AB2C39-8E49-5B4D-8549-3F2651D7D3C4}" destId="{79833D71-3363-904E-BB6A-544EA20157EA}" srcOrd="7" destOrd="0" presId="urn:microsoft.com/office/officeart/2005/8/layout/vList2"/>
    <dgm:cxn modelId="{CA0CFD79-FC22-FF4D-9E87-405C6BCBA4B0}" type="presParOf" srcId="{24AB2C39-8E49-5B4D-8549-3F2651D7D3C4}" destId="{6E2DA3C4-17FF-6343-93B7-34E19E4B243E}" srcOrd="8"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BEA8EA7-920C-314C-88FD-42E8ABFE14D8}"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C2CAACAF-C25A-3E4E-B55D-54D53147CC7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Accommodation can be given in government guest houses where elections have been announced to the political functionaries who are provided security by state in Z+ category, subject to condition that such accommodation is not allotted /occupied by election related officials or observers</a:t>
          </a:r>
          <a:endParaRPr lang="en-US" sz="2200" b="1" dirty="0">
            <a:solidFill>
              <a:schemeClr val="tx1"/>
            </a:solidFill>
            <a:latin typeface="Calibri"/>
            <a:cs typeface="Calibri"/>
          </a:endParaRPr>
        </a:p>
      </dgm:t>
    </dgm:pt>
    <dgm:pt modelId="{ECEA84CF-3E40-EC4A-BEF2-A76B693E5B13}" type="parTrans" cxnId="{E601894F-BD28-2244-9F73-D9236C9BE6CE}">
      <dgm:prSet/>
      <dgm:spPr/>
      <dgm:t>
        <a:bodyPr/>
        <a:lstStyle/>
        <a:p>
          <a:endParaRPr lang="en-US" sz="2200" b="1">
            <a:solidFill>
              <a:schemeClr val="tx1"/>
            </a:solidFill>
            <a:latin typeface="Calibri"/>
            <a:cs typeface="Calibri"/>
          </a:endParaRPr>
        </a:p>
      </dgm:t>
    </dgm:pt>
    <dgm:pt modelId="{0B70E4C0-71FC-DE47-88C7-224EAF85EF43}" type="sibTrans" cxnId="{E601894F-BD28-2244-9F73-D9236C9BE6CE}">
      <dgm:prSet/>
      <dgm:spPr/>
      <dgm:t>
        <a:bodyPr/>
        <a:lstStyle/>
        <a:p>
          <a:endParaRPr lang="en-US" sz="2200" b="1">
            <a:solidFill>
              <a:schemeClr val="tx1"/>
            </a:solidFill>
            <a:latin typeface="Calibri"/>
            <a:cs typeface="Calibri"/>
          </a:endParaRPr>
        </a:p>
      </dgm:t>
    </dgm:pt>
    <dgm:pt modelId="{C88F8689-5734-6D4B-8EE9-4A63DC1DAA5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No political activities will be allowed during stay in government guest house</a:t>
          </a:r>
          <a:endParaRPr lang="en-US" sz="2200" b="1" dirty="0">
            <a:solidFill>
              <a:schemeClr val="bg1"/>
            </a:solidFill>
            <a:latin typeface="Calibri"/>
            <a:cs typeface="Calibri"/>
          </a:endParaRPr>
        </a:p>
      </dgm:t>
    </dgm:pt>
    <dgm:pt modelId="{86186095-F475-4549-9851-C8B72E1E4E4D}" type="parTrans" cxnId="{2FB7203F-53C2-9243-BE87-8B90ED29296D}">
      <dgm:prSet/>
      <dgm:spPr/>
      <dgm:t>
        <a:bodyPr/>
        <a:lstStyle/>
        <a:p>
          <a:endParaRPr lang="en-US" sz="2200" b="1">
            <a:solidFill>
              <a:schemeClr val="tx1"/>
            </a:solidFill>
            <a:latin typeface="Calibri"/>
            <a:cs typeface="Calibri"/>
          </a:endParaRPr>
        </a:p>
      </dgm:t>
    </dgm:pt>
    <dgm:pt modelId="{5565FB29-B86A-1844-A86C-EED594263982}" type="sibTrans" cxnId="{2FB7203F-53C2-9243-BE87-8B90ED29296D}">
      <dgm:prSet/>
      <dgm:spPr/>
      <dgm:t>
        <a:bodyPr/>
        <a:lstStyle/>
        <a:p>
          <a:endParaRPr lang="en-US" sz="2200" b="1">
            <a:solidFill>
              <a:schemeClr val="tx1"/>
            </a:solidFill>
            <a:latin typeface="Calibri"/>
            <a:cs typeface="Calibri"/>
          </a:endParaRPr>
        </a:p>
      </dgm:t>
    </dgm:pt>
    <dgm:pt modelId="{B97213D7-66BD-374B-912F-1BA3FF08EA0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(Instruction </a:t>
          </a:r>
          <a:r>
            <a:rPr lang="en-US" sz="2200" b="1" dirty="0" err="1" smtClean="0">
              <a:solidFill>
                <a:schemeClr val="tx1"/>
              </a:solidFill>
              <a:latin typeface="Calibri"/>
              <a:cs typeface="Calibri"/>
            </a:rPr>
            <a:t>SL.No</a:t>
          </a:r>
          <a:r>
            <a:rPr lang="en-US" sz="2200" b="1" dirty="0" smtClean="0">
              <a:solidFill>
                <a:schemeClr val="tx1"/>
              </a:solidFill>
              <a:latin typeface="Calibri"/>
              <a:cs typeface="Calibri"/>
            </a:rPr>
            <a:t>. 73, of CoI-2011, EC Letter No. 437/6/2006-PLN (</a:t>
          </a:r>
          <a:r>
            <a:rPr lang="en-US" sz="2200" b="1" dirty="0" err="1" smtClean="0">
              <a:solidFill>
                <a:schemeClr val="tx1"/>
              </a:solidFill>
              <a:latin typeface="Calibri"/>
              <a:cs typeface="Calibri"/>
            </a:rPr>
            <a:t>Vol.II</a:t>
          </a:r>
          <a:r>
            <a:rPr lang="en-US" sz="2200" b="1" dirty="0" smtClean="0">
              <a:solidFill>
                <a:schemeClr val="tx1"/>
              </a:solidFill>
              <a:latin typeface="Calibri"/>
              <a:cs typeface="Calibri"/>
            </a:rPr>
            <a:t>)</a:t>
          </a:r>
          <a:endParaRPr lang="en-US" sz="2200" b="1" dirty="0">
            <a:solidFill>
              <a:schemeClr val="tx1"/>
            </a:solidFill>
            <a:latin typeface="Calibri"/>
            <a:cs typeface="Calibri"/>
          </a:endParaRPr>
        </a:p>
      </dgm:t>
    </dgm:pt>
    <dgm:pt modelId="{F0453D9F-F8DF-2549-87AB-4814C92E8F43}" type="parTrans" cxnId="{D2BD7E25-5B91-744A-998B-02912B412C18}">
      <dgm:prSet/>
      <dgm:spPr/>
      <dgm:t>
        <a:bodyPr/>
        <a:lstStyle/>
        <a:p>
          <a:endParaRPr lang="en-US" sz="2200" b="1">
            <a:solidFill>
              <a:schemeClr val="tx1"/>
            </a:solidFill>
            <a:latin typeface="Calibri"/>
            <a:cs typeface="Calibri"/>
          </a:endParaRPr>
        </a:p>
      </dgm:t>
    </dgm:pt>
    <dgm:pt modelId="{40FFE3F5-51CB-F944-BBD8-D35C649FCBB9}" type="sibTrans" cxnId="{D2BD7E25-5B91-744A-998B-02912B412C18}">
      <dgm:prSet/>
      <dgm:spPr/>
      <dgm:t>
        <a:bodyPr/>
        <a:lstStyle/>
        <a:p>
          <a:endParaRPr lang="en-US" sz="2200" b="1">
            <a:solidFill>
              <a:schemeClr val="tx1"/>
            </a:solidFill>
            <a:latin typeface="Calibri"/>
            <a:cs typeface="Calibri"/>
          </a:endParaRPr>
        </a:p>
      </dgm:t>
    </dgm:pt>
    <dgm:pt modelId="{52B34635-5327-5E45-943C-458BA340DD9E}" type="pres">
      <dgm:prSet presAssocID="{EBEA8EA7-920C-314C-88FD-42E8ABFE14D8}" presName="linear" presStyleCnt="0">
        <dgm:presLayoutVars>
          <dgm:animLvl val="lvl"/>
          <dgm:resizeHandles val="exact"/>
        </dgm:presLayoutVars>
      </dgm:prSet>
      <dgm:spPr/>
      <dgm:t>
        <a:bodyPr/>
        <a:lstStyle/>
        <a:p>
          <a:endParaRPr lang="en-US"/>
        </a:p>
      </dgm:t>
    </dgm:pt>
    <dgm:pt modelId="{4C00751E-BFE1-2445-BE73-C9E142F429C4}" type="pres">
      <dgm:prSet presAssocID="{C2CAACAF-C25A-3E4E-B55D-54D53147CC7D}" presName="parentText" presStyleLbl="node1" presStyleIdx="0" presStyleCnt="3" custLinFactY="-7411" custLinFactNeighborY="-100000">
        <dgm:presLayoutVars>
          <dgm:chMax val="0"/>
          <dgm:bulletEnabled val="1"/>
        </dgm:presLayoutVars>
      </dgm:prSet>
      <dgm:spPr/>
      <dgm:t>
        <a:bodyPr/>
        <a:lstStyle/>
        <a:p>
          <a:endParaRPr lang="en-US"/>
        </a:p>
      </dgm:t>
    </dgm:pt>
    <dgm:pt modelId="{F342924B-6312-2C4A-9540-77C28C784659}" type="pres">
      <dgm:prSet presAssocID="{0B70E4C0-71FC-DE47-88C7-224EAF85EF43}" presName="spacer" presStyleCnt="0"/>
      <dgm:spPr/>
      <dgm:t>
        <a:bodyPr/>
        <a:lstStyle/>
        <a:p>
          <a:endParaRPr lang="en-US"/>
        </a:p>
      </dgm:t>
    </dgm:pt>
    <dgm:pt modelId="{20FAEC2C-A874-6349-8A57-C7BA69D0E508}" type="pres">
      <dgm:prSet presAssocID="{C88F8689-5734-6D4B-8EE9-4A63DC1DAA5E}" presName="parentText" presStyleLbl="node1" presStyleIdx="1" presStyleCnt="3" custScaleY="74504">
        <dgm:presLayoutVars>
          <dgm:chMax val="0"/>
          <dgm:bulletEnabled val="1"/>
        </dgm:presLayoutVars>
      </dgm:prSet>
      <dgm:spPr/>
      <dgm:t>
        <a:bodyPr/>
        <a:lstStyle/>
        <a:p>
          <a:endParaRPr lang="en-US"/>
        </a:p>
      </dgm:t>
    </dgm:pt>
    <dgm:pt modelId="{6F46DA4B-CBCB-8C45-8544-024A959288FC}" type="pres">
      <dgm:prSet presAssocID="{5565FB29-B86A-1844-A86C-EED594263982}" presName="spacer" presStyleCnt="0"/>
      <dgm:spPr/>
      <dgm:t>
        <a:bodyPr/>
        <a:lstStyle/>
        <a:p>
          <a:endParaRPr lang="en-US"/>
        </a:p>
      </dgm:t>
    </dgm:pt>
    <dgm:pt modelId="{1CE5E38D-0B32-F340-ACBB-8B572390D0C4}" type="pres">
      <dgm:prSet presAssocID="{B97213D7-66BD-374B-912F-1BA3FF08EA0A}" presName="parentText" presStyleLbl="node1" presStyleIdx="2" presStyleCnt="3" custScaleY="78232" custLinFactY="18295" custLinFactNeighborY="100000">
        <dgm:presLayoutVars>
          <dgm:chMax val="0"/>
          <dgm:bulletEnabled val="1"/>
        </dgm:presLayoutVars>
      </dgm:prSet>
      <dgm:spPr/>
      <dgm:t>
        <a:bodyPr/>
        <a:lstStyle/>
        <a:p>
          <a:endParaRPr lang="en-US"/>
        </a:p>
      </dgm:t>
    </dgm:pt>
  </dgm:ptLst>
  <dgm:cxnLst>
    <dgm:cxn modelId="{D2524F04-069C-DA40-BFC8-E4EF2851C60C}" type="presOf" srcId="{C2CAACAF-C25A-3E4E-B55D-54D53147CC7D}" destId="{4C00751E-BFE1-2445-BE73-C9E142F429C4}" srcOrd="0" destOrd="0" presId="urn:microsoft.com/office/officeart/2005/8/layout/vList2"/>
    <dgm:cxn modelId="{2FE97F67-9F47-DE43-B9E1-DD2CAB6DC2F3}" type="presOf" srcId="{EBEA8EA7-920C-314C-88FD-42E8ABFE14D8}" destId="{52B34635-5327-5E45-943C-458BA340DD9E}" srcOrd="0" destOrd="0" presId="urn:microsoft.com/office/officeart/2005/8/layout/vList2"/>
    <dgm:cxn modelId="{3EE5EB21-3F8F-7244-B8DD-3007CE1AA45B}" type="presOf" srcId="{C88F8689-5734-6D4B-8EE9-4A63DC1DAA5E}" destId="{20FAEC2C-A874-6349-8A57-C7BA69D0E508}" srcOrd="0" destOrd="0" presId="urn:microsoft.com/office/officeart/2005/8/layout/vList2"/>
    <dgm:cxn modelId="{D2BD7E25-5B91-744A-998B-02912B412C18}" srcId="{EBEA8EA7-920C-314C-88FD-42E8ABFE14D8}" destId="{B97213D7-66BD-374B-912F-1BA3FF08EA0A}" srcOrd="2" destOrd="0" parTransId="{F0453D9F-F8DF-2549-87AB-4814C92E8F43}" sibTransId="{40FFE3F5-51CB-F944-BBD8-D35C649FCBB9}"/>
    <dgm:cxn modelId="{2FB7203F-53C2-9243-BE87-8B90ED29296D}" srcId="{EBEA8EA7-920C-314C-88FD-42E8ABFE14D8}" destId="{C88F8689-5734-6D4B-8EE9-4A63DC1DAA5E}" srcOrd="1" destOrd="0" parTransId="{86186095-F475-4549-9851-C8B72E1E4E4D}" sibTransId="{5565FB29-B86A-1844-A86C-EED594263982}"/>
    <dgm:cxn modelId="{E601894F-BD28-2244-9F73-D9236C9BE6CE}" srcId="{EBEA8EA7-920C-314C-88FD-42E8ABFE14D8}" destId="{C2CAACAF-C25A-3E4E-B55D-54D53147CC7D}" srcOrd="0" destOrd="0" parTransId="{ECEA84CF-3E40-EC4A-BEF2-A76B693E5B13}" sibTransId="{0B70E4C0-71FC-DE47-88C7-224EAF85EF43}"/>
    <dgm:cxn modelId="{5FCC972B-DE05-CF49-917E-EA6523AE19EF}" type="presOf" srcId="{B97213D7-66BD-374B-912F-1BA3FF08EA0A}" destId="{1CE5E38D-0B32-F340-ACBB-8B572390D0C4}" srcOrd="0" destOrd="0" presId="urn:microsoft.com/office/officeart/2005/8/layout/vList2"/>
    <dgm:cxn modelId="{8AB524A5-57C1-FA48-9F6B-978E26A298BC}" type="presParOf" srcId="{52B34635-5327-5E45-943C-458BA340DD9E}" destId="{4C00751E-BFE1-2445-BE73-C9E142F429C4}" srcOrd="0" destOrd="0" presId="urn:microsoft.com/office/officeart/2005/8/layout/vList2"/>
    <dgm:cxn modelId="{09D088EB-0B84-4549-8FFE-265E8AFBA2EC}" type="presParOf" srcId="{52B34635-5327-5E45-943C-458BA340DD9E}" destId="{F342924B-6312-2C4A-9540-77C28C784659}" srcOrd="1" destOrd="0" presId="urn:microsoft.com/office/officeart/2005/8/layout/vList2"/>
    <dgm:cxn modelId="{07AF04EB-8545-0247-A990-D8D2FCE6A9E9}" type="presParOf" srcId="{52B34635-5327-5E45-943C-458BA340DD9E}" destId="{20FAEC2C-A874-6349-8A57-C7BA69D0E508}" srcOrd="2" destOrd="0" presId="urn:microsoft.com/office/officeart/2005/8/layout/vList2"/>
    <dgm:cxn modelId="{911F9EC3-A837-8A44-97FD-EBBDE514D23B}" type="presParOf" srcId="{52B34635-5327-5E45-943C-458BA340DD9E}" destId="{6F46DA4B-CBCB-8C45-8544-024A959288FC}" srcOrd="3" destOrd="0" presId="urn:microsoft.com/office/officeart/2005/8/layout/vList2"/>
    <dgm:cxn modelId="{7D183EA7-0B5B-284D-9A78-CA0B58BB0295}" type="presParOf" srcId="{52B34635-5327-5E45-943C-458BA340DD9E}" destId="{1CE5E38D-0B32-F340-ACBB-8B572390D0C4}"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1DEB45E2-3349-6044-8B27-F6CAFC868367}"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93DEF02-53BC-BB49-857C-B9152A07024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smtClean="0">
              <a:solidFill>
                <a:schemeClr val="tx1"/>
              </a:solidFill>
              <a:latin typeface="Calibri"/>
              <a:cs typeface="Calibri"/>
            </a:rPr>
            <a:t>Government accommodation shall not be monopolized by the party in power or its candidates, use shall be in fair manner</a:t>
          </a:r>
          <a:endParaRPr lang="en-US" sz="2200" b="1" dirty="0">
            <a:solidFill>
              <a:schemeClr val="tx1"/>
            </a:solidFill>
            <a:latin typeface="Calibri"/>
            <a:cs typeface="Calibri"/>
          </a:endParaRPr>
        </a:p>
      </dgm:t>
    </dgm:pt>
    <dgm:pt modelId="{B234501D-60C3-3347-B7F0-433CDE9AA688}" type="parTrans" cxnId="{84A1FD89-ED90-DB43-94F1-6A396F27C769}">
      <dgm:prSet/>
      <dgm:spPr/>
      <dgm:t>
        <a:bodyPr/>
        <a:lstStyle/>
        <a:p>
          <a:endParaRPr lang="en-US" sz="2200" b="1">
            <a:solidFill>
              <a:schemeClr val="tx1"/>
            </a:solidFill>
            <a:latin typeface="Calibri"/>
            <a:cs typeface="Calibri"/>
          </a:endParaRPr>
        </a:p>
      </dgm:t>
    </dgm:pt>
    <dgm:pt modelId="{CC5636E4-4E0A-954B-B25D-169D33DBE089}" type="sibTrans" cxnId="{84A1FD89-ED90-DB43-94F1-6A396F27C769}">
      <dgm:prSet/>
      <dgm:spPr/>
      <dgm:t>
        <a:bodyPr/>
        <a:lstStyle/>
        <a:p>
          <a:endParaRPr lang="en-US" sz="2200" b="1">
            <a:solidFill>
              <a:schemeClr val="tx1"/>
            </a:solidFill>
            <a:latin typeface="Calibri"/>
            <a:cs typeface="Calibri"/>
          </a:endParaRPr>
        </a:p>
      </dgm:t>
    </dgm:pt>
    <dgm:pt modelId="{10EAD3DB-6B34-6A49-BAE7-A7DC7DCF708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No party or candidate shall use or be allowed to use government accommodation as a campaign office or for holding any public meeting for the purposes of election propaganda. </a:t>
          </a:r>
          <a:endParaRPr lang="en-US" sz="2200" b="1" dirty="0">
            <a:solidFill>
              <a:schemeClr val="tx1"/>
            </a:solidFill>
            <a:latin typeface="Calibri"/>
            <a:cs typeface="Calibri"/>
          </a:endParaRPr>
        </a:p>
      </dgm:t>
    </dgm:pt>
    <dgm:pt modelId="{4FC3542C-4075-474B-8117-F29D24F247E6}" type="parTrans" cxnId="{BB83F73E-BE1E-694E-9213-80B04E62B562}">
      <dgm:prSet/>
      <dgm:spPr/>
      <dgm:t>
        <a:bodyPr/>
        <a:lstStyle/>
        <a:p>
          <a:endParaRPr lang="en-US" sz="2200" b="1">
            <a:solidFill>
              <a:schemeClr val="tx1"/>
            </a:solidFill>
            <a:latin typeface="Calibri"/>
            <a:cs typeface="Calibri"/>
          </a:endParaRPr>
        </a:p>
      </dgm:t>
    </dgm:pt>
    <dgm:pt modelId="{B7A26664-B549-6E42-B53D-CBAA861FE250}" type="sibTrans" cxnId="{BB83F73E-BE1E-694E-9213-80B04E62B562}">
      <dgm:prSet/>
      <dgm:spPr/>
      <dgm:t>
        <a:bodyPr/>
        <a:lstStyle/>
        <a:p>
          <a:endParaRPr lang="en-US" sz="2200" b="1">
            <a:solidFill>
              <a:schemeClr val="tx1"/>
            </a:solidFill>
            <a:latin typeface="Calibri"/>
            <a:cs typeface="Calibri"/>
          </a:endParaRPr>
        </a:p>
      </dgm:t>
    </dgm:pt>
    <dgm:pt modelId="{8EE8CA5C-E314-EF46-8729-131C04D6DBA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It shall be ensured that no functionary can use the Circuit House, </a:t>
          </a:r>
          <a:r>
            <a:rPr lang="en-US" sz="2200" b="1" dirty="0" err="1" smtClean="0">
              <a:solidFill>
                <a:schemeClr val="tx1"/>
              </a:solidFill>
              <a:latin typeface="Calibri"/>
              <a:cs typeface="Calibri"/>
            </a:rPr>
            <a:t>Dak</a:t>
          </a:r>
          <a:r>
            <a:rPr lang="en-US" sz="2200" b="1" dirty="0" smtClean="0">
              <a:solidFill>
                <a:schemeClr val="tx1"/>
              </a:solidFill>
              <a:latin typeface="Calibri"/>
              <a:cs typeface="Calibri"/>
            </a:rPr>
            <a:t> bungalow to set up campaign office. </a:t>
          </a:r>
          <a:endParaRPr lang="en-US" sz="2200" b="1" dirty="0">
            <a:solidFill>
              <a:schemeClr val="tx1"/>
            </a:solidFill>
            <a:latin typeface="Calibri"/>
            <a:cs typeface="Calibri"/>
          </a:endParaRPr>
        </a:p>
      </dgm:t>
    </dgm:pt>
    <dgm:pt modelId="{30FE56D8-872B-8447-A0E3-0CFDDBE1303E}" type="parTrans" cxnId="{73D2B6FD-13D5-B246-8435-3F193DE1BB25}">
      <dgm:prSet/>
      <dgm:spPr/>
      <dgm:t>
        <a:bodyPr/>
        <a:lstStyle/>
        <a:p>
          <a:endParaRPr lang="en-US" sz="2200" b="1">
            <a:solidFill>
              <a:schemeClr val="tx1"/>
            </a:solidFill>
            <a:latin typeface="Calibri"/>
            <a:cs typeface="Calibri"/>
          </a:endParaRPr>
        </a:p>
      </dgm:t>
    </dgm:pt>
    <dgm:pt modelId="{44496293-BE6E-7C49-AD23-24DD7B70015D}" type="sibTrans" cxnId="{73D2B6FD-13D5-B246-8435-3F193DE1BB25}">
      <dgm:prSet/>
      <dgm:spPr/>
      <dgm:t>
        <a:bodyPr/>
        <a:lstStyle/>
        <a:p>
          <a:endParaRPr lang="en-US" sz="2200" b="1">
            <a:solidFill>
              <a:schemeClr val="tx1"/>
            </a:solidFill>
            <a:latin typeface="Calibri"/>
            <a:cs typeface="Calibri"/>
          </a:endParaRPr>
        </a:p>
      </dgm:t>
    </dgm:pt>
    <dgm:pt modelId="{4087FC48-A11E-874F-ACE4-763EC3DAFE5F}" type="pres">
      <dgm:prSet presAssocID="{1DEB45E2-3349-6044-8B27-F6CAFC868367}" presName="linear" presStyleCnt="0">
        <dgm:presLayoutVars>
          <dgm:animLvl val="lvl"/>
          <dgm:resizeHandles val="exact"/>
        </dgm:presLayoutVars>
      </dgm:prSet>
      <dgm:spPr/>
      <dgm:t>
        <a:bodyPr/>
        <a:lstStyle/>
        <a:p>
          <a:endParaRPr lang="en-US"/>
        </a:p>
      </dgm:t>
    </dgm:pt>
    <dgm:pt modelId="{21078885-BD5C-BF49-BA02-1CEE64BFCBA3}" type="pres">
      <dgm:prSet presAssocID="{193DEF02-53BC-BB49-857C-B9152A070246}" presName="parentText" presStyleLbl="node1" presStyleIdx="0" presStyleCnt="3">
        <dgm:presLayoutVars>
          <dgm:chMax val="0"/>
          <dgm:bulletEnabled val="1"/>
        </dgm:presLayoutVars>
      </dgm:prSet>
      <dgm:spPr/>
      <dgm:t>
        <a:bodyPr/>
        <a:lstStyle/>
        <a:p>
          <a:endParaRPr lang="en-US"/>
        </a:p>
      </dgm:t>
    </dgm:pt>
    <dgm:pt modelId="{444047BA-C6EE-C748-8DD6-52AD09830ADA}" type="pres">
      <dgm:prSet presAssocID="{CC5636E4-4E0A-954B-B25D-169D33DBE089}" presName="spacer" presStyleCnt="0"/>
      <dgm:spPr/>
      <dgm:t>
        <a:bodyPr/>
        <a:lstStyle/>
        <a:p>
          <a:endParaRPr lang="en-US"/>
        </a:p>
      </dgm:t>
    </dgm:pt>
    <dgm:pt modelId="{C066F200-444E-E747-A34B-0B7C5994420C}" type="pres">
      <dgm:prSet presAssocID="{10EAD3DB-6B34-6A49-BAE7-A7DC7DCF7086}" presName="parentText" presStyleLbl="node1" presStyleIdx="1" presStyleCnt="3">
        <dgm:presLayoutVars>
          <dgm:chMax val="0"/>
          <dgm:bulletEnabled val="1"/>
        </dgm:presLayoutVars>
      </dgm:prSet>
      <dgm:spPr/>
      <dgm:t>
        <a:bodyPr/>
        <a:lstStyle/>
        <a:p>
          <a:endParaRPr lang="en-US"/>
        </a:p>
      </dgm:t>
    </dgm:pt>
    <dgm:pt modelId="{590B268D-F930-824A-97BE-782FAB4A3DF7}" type="pres">
      <dgm:prSet presAssocID="{B7A26664-B549-6E42-B53D-CBAA861FE250}" presName="spacer" presStyleCnt="0"/>
      <dgm:spPr/>
      <dgm:t>
        <a:bodyPr/>
        <a:lstStyle/>
        <a:p>
          <a:endParaRPr lang="en-US"/>
        </a:p>
      </dgm:t>
    </dgm:pt>
    <dgm:pt modelId="{2718A945-F7A9-9341-8D16-9986028B93FE}" type="pres">
      <dgm:prSet presAssocID="{8EE8CA5C-E314-EF46-8729-131C04D6DBA0}" presName="parentText" presStyleLbl="node1" presStyleIdx="2" presStyleCnt="3">
        <dgm:presLayoutVars>
          <dgm:chMax val="0"/>
          <dgm:bulletEnabled val="1"/>
        </dgm:presLayoutVars>
      </dgm:prSet>
      <dgm:spPr/>
      <dgm:t>
        <a:bodyPr/>
        <a:lstStyle/>
        <a:p>
          <a:endParaRPr lang="en-US"/>
        </a:p>
      </dgm:t>
    </dgm:pt>
  </dgm:ptLst>
  <dgm:cxnLst>
    <dgm:cxn modelId="{EC1102D1-DDB8-6247-857A-BF686399A857}" type="presOf" srcId="{193DEF02-53BC-BB49-857C-B9152A070246}" destId="{21078885-BD5C-BF49-BA02-1CEE64BFCBA3}" srcOrd="0" destOrd="0" presId="urn:microsoft.com/office/officeart/2005/8/layout/vList2"/>
    <dgm:cxn modelId="{F76F8426-07CF-EB49-A805-34A00A503D13}" type="presOf" srcId="{10EAD3DB-6B34-6A49-BAE7-A7DC7DCF7086}" destId="{C066F200-444E-E747-A34B-0B7C5994420C}" srcOrd="0" destOrd="0" presId="urn:microsoft.com/office/officeart/2005/8/layout/vList2"/>
    <dgm:cxn modelId="{93BF0DF5-976E-6241-860A-2391F171746F}" type="presOf" srcId="{1DEB45E2-3349-6044-8B27-F6CAFC868367}" destId="{4087FC48-A11E-874F-ACE4-763EC3DAFE5F}" srcOrd="0" destOrd="0" presId="urn:microsoft.com/office/officeart/2005/8/layout/vList2"/>
    <dgm:cxn modelId="{BB83F73E-BE1E-694E-9213-80B04E62B562}" srcId="{1DEB45E2-3349-6044-8B27-F6CAFC868367}" destId="{10EAD3DB-6B34-6A49-BAE7-A7DC7DCF7086}" srcOrd="1" destOrd="0" parTransId="{4FC3542C-4075-474B-8117-F29D24F247E6}" sibTransId="{B7A26664-B549-6E42-B53D-CBAA861FE250}"/>
    <dgm:cxn modelId="{DCE3826E-DCD6-6E4D-A666-019DE535E9D8}" type="presOf" srcId="{8EE8CA5C-E314-EF46-8729-131C04D6DBA0}" destId="{2718A945-F7A9-9341-8D16-9986028B93FE}" srcOrd="0" destOrd="0" presId="urn:microsoft.com/office/officeart/2005/8/layout/vList2"/>
    <dgm:cxn modelId="{84A1FD89-ED90-DB43-94F1-6A396F27C769}" srcId="{1DEB45E2-3349-6044-8B27-F6CAFC868367}" destId="{193DEF02-53BC-BB49-857C-B9152A070246}" srcOrd="0" destOrd="0" parTransId="{B234501D-60C3-3347-B7F0-433CDE9AA688}" sibTransId="{CC5636E4-4E0A-954B-B25D-169D33DBE089}"/>
    <dgm:cxn modelId="{73D2B6FD-13D5-B246-8435-3F193DE1BB25}" srcId="{1DEB45E2-3349-6044-8B27-F6CAFC868367}" destId="{8EE8CA5C-E314-EF46-8729-131C04D6DBA0}" srcOrd="2" destOrd="0" parTransId="{30FE56D8-872B-8447-A0E3-0CFDDBE1303E}" sibTransId="{44496293-BE6E-7C49-AD23-24DD7B70015D}"/>
    <dgm:cxn modelId="{CEAE0DE9-8428-8D41-A113-E4B7BACF09EE}" type="presParOf" srcId="{4087FC48-A11E-874F-ACE4-763EC3DAFE5F}" destId="{21078885-BD5C-BF49-BA02-1CEE64BFCBA3}" srcOrd="0" destOrd="0" presId="urn:microsoft.com/office/officeart/2005/8/layout/vList2"/>
    <dgm:cxn modelId="{020EB8AF-DF94-6244-BB88-2B1643895517}" type="presParOf" srcId="{4087FC48-A11E-874F-ACE4-763EC3DAFE5F}" destId="{444047BA-C6EE-C748-8DD6-52AD09830ADA}" srcOrd="1" destOrd="0" presId="urn:microsoft.com/office/officeart/2005/8/layout/vList2"/>
    <dgm:cxn modelId="{36297673-BC57-3B44-93FA-DB1BA9F50940}" type="presParOf" srcId="{4087FC48-A11E-874F-ACE4-763EC3DAFE5F}" destId="{C066F200-444E-E747-A34B-0B7C5994420C}" srcOrd="2" destOrd="0" presId="urn:microsoft.com/office/officeart/2005/8/layout/vList2"/>
    <dgm:cxn modelId="{22E64364-3615-C348-A9CA-8300A37BE575}" type="presParOf" srcId="{4087FC48-A11E-874F-ACE4-763EC3DAFE5F}" destId="{590B268D-F930-824A-97BE-782FAB4A3DF7}" srcOrd="3" destOrd="0" presId="urn:microsoft.com/office/officeart/2005/8/layout/vList2"/>
    <dgm:cxn modelId="{611F905F-1807-CA48-AAE0-9876601B8660}" type="presParOf" srcId="{4087FC48-A11E-874F-ACE4-763EC3DAFE5F}" destId="{2718A945-F7A9-9341-8D16-9986028B93FE}"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r>
            <a:rPr lang="en-US" sz="1800" b="1" smtClean="0">
              <a:latin typeface="Calibri"/>
              <a:cs typeface="Calibri"/>
            </a:rPr>
            <a:t>8</a:t>
          </a:r>
          <a:br>
            <a:rPr lang="en-US" sz="1800" b="1" smtClean="0">
              <a:latin typeface="Calibri"/>
              <a:cs typeface="Calibri"/>
            </a:rPr>
          </a:br>
          <a:r>
            <a:rPr lang="en-US" sz="1800" b="1" smtClean="0">
              <a:latin typeface="Calibri"/>
              <a:cs typeface="Calibri"/>
            </a:rPr>
            <a:t>MCC for Dos &amp; Don’ts for Pol.Parties/candidates</a:t>
          </a:r>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custLinFactNeighborX="126" custLinFactNeighborY="-3354">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F9D70B74-B6EB-B640-9F1B-81F63D52B281}" type="presOf" srcId="{C8BBB1C0-CB62-0741-BED7-ACB2C0A624D2}" destId="{A39A6BA1-70A1-C64D-A061-C4AA5A371706}"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66326CB2-6D41-944A-BF26-12FF7EAD5341}" type="presOf" srcId="{8DFB0FAE-8158-4496-A077-4EB1D8977D2F}" destId="{2DAF6322-D16A-4C4E-8AD4-C6E5A795FDAE}" srcOrd="0" destOrd="0" presId="urn:microsoft.com/office/officeart/2005/8/layout/default#1"/>
    <dgm:cxn modelId="{6C685580-0827-0A4B-BAE6-D98134D51856}" type="presOf" srcId="{69AC860E-2222-CA4C-8F62-198747C73703}" destId="{DBDE4EB0-6119-0E48-86F5-1F8940575559}" srcOrd="0" destOrd="0" presId="urn:microsoft.com/office/officeart/2005/8/layout/default#1"/>
    <dgm:cxn modelId="{8B68C482-1BBD-1142-915D-D99F48225C14}" type="presOf" srcId="{2839456E-318C-9C49-BD3E-6FF66E6E394E}" destId="{671F9B2C-A20F-904C-BB2F-07BA253DF0F1}" srcOrd="0" destOrd="0" presId="urn:microsoft.com/office/officeart/2005/8/layout/default#1"/>
    <dgm:cxn modelId="{66F79C84-7270-2243-B9B4-0C7738C717F4}" type="presOf" srcId="{2765DA2D-FE3C-2E47-ABF8-0EFAD41664B4}" destId="{C3002466-1E65-9E48-A531-D5F957471352}" srcOrd="0" destOrd="0" presId="urn:microsoft.com/office/officeart/2005/8/layout/default#1"/>
    <dgm:cxn modelId="{7FEEC434-1AE8-F84C-BB18-03D4ACED2745}" type="presOf" srcId="{D75BF91F-7906-634D-8372-2306A0311EF1}" destId="{DCA33402-5CC2-B449-8445-E99B375BE8CE}"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D38B5274-237F-7347-9DEE-460C7D069E90}" srcId="{2765DA2D-FE3C-2E47-ABF8-0EFAD41664B4}" destId="{69AC860E-2222-CA4C-8F62-198747C73703}" srcOrd="1" destOrd="0" parTransId="{E3D3A545-A557-A043-9E1A-1D325A929872}" sibTransId="{F7EED5E5-DFDD-744A-8CBA-CC958074AB3A}"/>
    <dgm:cxn modelId="{6488A0DC-42B4-7446-999E-6E4246D0D820}" srcId="{2765DA2D-FE3C-2E47-ABF8-0EFAD41664B4}" destId="{2839456E-318C-9C49-BD3E-6FF66E6E394E}" srcOrd="0" destOrd="0" parTransId="{8929BB06-86B8-6B4E-A3E0-4F5DF1CED742}" sibTransId="{2A2DD7C1-1B68-8948-8D0D-02BCF694A241}"/>
    <dgm:cxn modelId="{11035B03-47A2-CC4E-A043-AD7988025FEA}" type="presOf" srcId="{C5F1579E-D34E-5640-A6F3-57AB18976100}" destId="{8A22497D-D905-0148-A0AA-DF796CC57828}"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DE8AF5EF-40C8-0647-9BA3-1DE320312F93}" type="presOf" srcId="{2ABC2D18-745B-2742-BBF9-C2C597D94A0F}" destId="{971FC7CB-0888-3848-8790-FD24ADEDB26C}" srcOrd="0" destOrd="0" presId="urn:microsoft.com/office/officeart/2005/8/layout/default#1"/>
    <dgm:cxn modelId="{F06032C4-1581-724A-A4CB-D5EC750C4768}" type="presOf" srcId="{749AECBA-93E9-374B-9499-3F7CF180D458}" destId="{BF839CF8-A261-2F4D-8CDC-D99FA5C11781}" srcOrd="0" destOrd="0" presId="urn:microsoft.com/office/officeart/2005/8/layout/default#1"/>
    <dgm:cxn modelId="{868D0E51-F6F6-264B-97D5-AF50EFE4D0F2}" type="presOf" srcId="{5C76EE22-2D48-2D4F-BD5A-F86AC99FBF01}" destId="{4F4FF2BF-8A7C-804D-8A20-AB700E2B9416}"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F1504B33-D628-DC4B-9435-2B6F2F1E43B7}" srcId="{2765DA2D-FE3C-2E47-ABF8-0EFAD41664B4}" destId="{CFA34232-AFAE-C14A-86CE-BA1015178FF3}" srcOrd="9" destOrd="0" parTransId="{9875FCF4-107B-5F45-9B1D-A48F0E35E418}" sibTransId="{C4A8F31B-2E02-9E41-8B85-1EA39AE18B01}"/>
    <dgm:cxn modelId="{1A998AB9-F349-E442-B553-043534489F1E}" srcId="{2765DA2D-FE3C-2E47-ABF8-0EFAD41664B4}" destId="{D75BF91F-7906-634D-8372-2306A0311EF1}" srcOrd="6" destOrd="0" parTransId="{890A0B04-1E73-6749-8D54-10775793DD1D}" sibTransId="{51BD6E22-06CA-5047-A81E-5FDCA8F5D37D}"/>
    <dgm:cxn modelId="{A2AC7696-631B-3545-8DA1-50C93154380C}" type="presOf" srcId="{CFA34232-AFAE-C14A-86CE-BA1015178FF3}" destId="{CF98CACE-2048-164A-9AC9-7AE1CFE7D37B}"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28C134AF-2AB5-4746-9D30-A318179FE12C}" type="presOf" srcId="{98FD7575-67F6-A442-9BAB-8D04B96099EA}" destId="{206A38FD-B9BD-404D-8F24-2F0D550EFB3A}"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C92EC7C9-9395-4B26-BBFE-DE17F0C5F834}" srcId="{2765DA2D-FE3C-2E47-ABF8-0EFAD41664B4}" destId="{8DFB0FAE-8158-4496-A077-4EB1D8977D2F}" srcOrd="10" destOrd="0" parTransId="{7A2055DA-BAFB-41E1-B320-0FC4D1F8195D}" sibTransId="{1114FAAB-B2FF-4948-8534-A3AD2B91101E}"/>
    <dgm:cxn modelId="{E6C8701A-FECA-BA48-A35F-A83EB6882DFA}" type="presParOf" srcId="{C3002466-1E65-9E48-A531-D5F957471352}" destId="{671F9B2C-A20F-904C-BB2F-07BA253DF0F1}" srcOrd="0" destOrd="0" presId="urn:microsoft.com/office/officeart/2005/8/layout/default#1"/>
    <dgm:cxn modelId="{DC1F6B5A-8798-4341-A41D-A05258ADF892}" type="presParOf" srcId="{C3002466-1E65-9E48-A531-D5F957471352}" destId="{A63B4877-C77F-8C45-BBF1-506AF306D5A0}" srcOrd="1" destOrd="0" presId="urn:microsoft.com/office/officeart/2005/8/layout/default#1"/>
    <dgm:cxn modelId="{627D4D6D-F709-5E4F-A305-D8D1960A051E}" type="presParOf" srcId="{C3002466-1E65-9E48-A531-D5F957471352}" destId="{DBDE4EB0-6119-0E48-86F5-1F8940575559}" srcOrd="2" destOrd="0" presId="urn:microsoft.com/office/officeart/2005/8/layout/default#1"/>
    <dgm:cxn modelId="{9B7587B4-4E18-FA42-9FAE-59CD7B80F938}" type="presParOf" srcId="{C3002466-1E65-9E48-A531-D5F957471352}" destId="{A05C5C46-2213-5441-89F7-D4421CD47372}" srcOrd="3" destOrd="0" presId="urn:microsoft.com/office/officeart/2005/8/layout/default#1"/>
    <dgm:cxn modelId="{87E51112-194C-C745-856E-684B1DBF5A44}" type="presParOf" srcId="{C3002466-1E65-9E48-A531-D5F957471352}" destId="{8A22497D-D905-0148-A0AA-DF796CC57828}" srcOrd="4" destOrd="0" presId="urn:microsoft.com/office/officeart/2005/8/layout/default#1"/>
    <dgm:cxn modelId="{53E70125-B650-E545-92FD-AD9A290321D1}" type="presParOf" srcId="{C3002466-1E65-9E48-A531-D5F957471352}" destId="{8CA49F04-B0FA-6C47-A761-B7F6791120A1}" srcOrd="5" destOrd="0" presId="urn:microsoft.com/office/officeart/2005/8/layout/default#1"/>
    <dgm:cxn modelId="{6177FEB8-FB5B-1442-A6A0-36AFE45B0DEB}" type="presParOf" srcId="{C3002466-1E65-9E48-A531-D5F957471352}" destId="{4F4FF2BF-8A7C-804D-8A20-AB700E2B9416}" srcOrd="6" destOrd="0" presId="urn:microsoft.com/office/officeart/2005/8/layout/default#1"/>
    <dgm:cxn modelId="{617D4BE8-77F9-E34D-A0F9-9DF7B3EFF6BF}" type="presParOf" srcId="{C3002466-1E65-9E48-A531-D5F957471352}" destId="{295EC94C-0579-DA43-B013-C823880260DF}" srcOrd="7" destOrd="0" presId="urn:microsoft.com/office/officeart/2005/8/layout/default#1"/>
    <dgm:cxn modelId="{B9587CE5-6051-E441-B12B-16D922BFF74C}" type="presParOf" srcId="{C3002466-1E65-9E48-A531-D5F957471352}" destId="{BF839CF8-A261-2F4D-8CDC-D99FA5C11781}" srcOrd="8" destOrd="0" presId="urn:microsoft.com/office/officeart/2005/8/layout/default#1"/>
    <dgm:cxn modelId="{B07A7762-91B2-0A4E-AE76-B1ED0D954801}" type="presParOf" srcId="{C3002466-1E65-9E48-A531-D5F957471352}" destId="{568F4A33-5F08-6E4B-B138-82C399E641CD}" srcOrd="9" destOrd="0" presId="urn:microsoft.com/office/officeart/2005/8/layout/default#1"/>
    <dgm:cxn modelId="{C7B538BB-3374-6F45-94C6-36664FCE03B1}" type="presParOf" srcId="{C3002466-1E65-9E48-A531-D5F957471352}" destId="{206A38FD-B9BD-404D-8F24-2F0D550EFB3A}" srcOrd="10" destOrd="0" presId="urn:microsoft.com/office/officeart/2005/8/layout/default#1"/>
    <dgm:cxn modelId="{7CB12843-94E6-D84F-9A96-B4B720A50AF4}" type="presParOf" srcId="{C3002466-1E65-9E48-A531-D5F957471352}" destId="{8C2B89FE-16C9-414C-AEAA-19BB518BA361}" srcOrd="11" destOrd="0" presId="urn:microsoft.com/office/officeart/2005/8/layout/default#1"/>
    <dgm:cxn modelId="{8D7344D2-2244-6547-A4C8-A63751632F65}" type="presParOf" srcId="{C3002466-1E65-9E48-A531-D5F957471352}" destId="{DCA33402-5CC2-B449-8445-E99B375BE8CE}" srcOrd="12" destOrd="0" presId="urn:microsoft.com/office/officeart/2005/8/layout/default#1"/>
    <dgm:cxn modelId="{CB5F18BE-2846-8F45-81D7-0B07F864889C}" type="presParOf" srcId="{C3002466-1E65-9E48-A531-D5F957471352}" destId="{2F923C46-4EEC-BB45-B681-3C301BAFA7F6}" srcOrd="13" destOrd="0" presId="urn:microsoft.com/office/officeart/2005/8/layout/default#1"/>
    <dgm:cxn modelId="{AF245A7D-41CF-8241-BEEB-7241CDE63180}" type="presParOf" srcId="{C3002466-1E65-9E48-A531-D5F957471352}" destId="{A39A6BA1-70A1-C64D-A061-C4AA5A371706}" srcOrd="14" destOrd="0" presId="urn:microsoft.com/office/officeart/2005/8/layout/default#1"/>
    <dgm:cxn modelId="{133EA391-F854-D247-97B6-4638B5BED9A8}" type="presParOf" srcId="{C3002466-1E65-9E48-A531-D5F957471352}" destId="{1A8B2939-6F4F-0B45-96B4-33D77B582892}" srcOrd="15" destOrd="0" presId="urn:microsoft.com/office/officeart/2005/8/layout/default#1"/>
    <dgm:cxn modelId="{0925FB28-CAA0-B744-9C38-55382AAB31CC}" type="presParOf" srcId="{C3002466-1E65-9E48-A531-D5F957471352}" destId="{971FC7CB-0888-3848-8790-FD24ADEDB26C}" srcOrd="16" destOrd="0" presId="urn:microsoft.com/office/officeart/2005/8/layout/default#1"/>
    <dgm:cxn modelId="{E04C9AE5-6FA4-2547-9E8D-897D7A30EA3D}" type="presParOf" srcId="{C3002466-1E65-9E48-A531-D5F957471352}" destId="{CC95E439-5F57-EE4F-A2D6-DA3C9727EBD0}" srcOrd="17" destOrd="0" presId="urn:microsoft.com/office/officeart/2005/8/layout/default#1"/>
    <dgm:cxn modelId="{B9ED9B7E-79DC-2D4C-9FD4-9DEB42F3D705}" type="presParOf" srcId="{C3002466-1E65-9E48-A531-D5F957471352}" destId="{CF98CACE-2048-164A-9AC9-7AE1CFE7D37B}" srcOrd="18" destOrd="0" presId="urn:microsoft.com/office/officeart/2005/8/layout/default#1"/>
    <dgm:cxn modelId="{DEFE6FA8-0D52-1C43-BF76-C6FAABD83A58}" type="presParOf" srcId="{C3002466-1E65-9E48-A531-D5F957471352}" destId="{9F0622D6-962E-4288-8967-F152037A9508}" srcOrd="19" destOrd="0" presId="urn:microsoft.com/office/officeart/2005/8/layout/default#1"/>
    <dgm:cxn modelId="{1AF6AAC9-CD45-7049-81A0-6DBD68EC76CF}"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2B892DB-EAED-C144-A168-6EA16118CD61}"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en-US"/>
        </a:p>
      </dgm:t>
    </dgm:pt>
    <dgm:pt modelId="{4D4D1C97-9E22-C346-893B-CD093523B654}">
      <dgm:prSet custT="1"/>
      <dgm:spPr/>
      <dgm:t>
        <a:bodyPr/>
        <a:lstStyle/>
        <a:p>
          <a:pPr algn="l" rtl="0"/>
          <a:r>
            <a:rPr lang="en-US" sz="2000" b="1" dirty="0" smtClean="0">
              <a:solidFill>
                <a:srgbClr val="000000"/>
              </a:solidFill>
              <a:latin typeface="Calibri"/>
              <a:cs typeface="Calibri"/>
            </a:rPr>
            <a:t>The commission has drawn up a list of dos’ and don’ts’ to be followed by candidates and political parties after the announcement of elections and till the completion of the process of election.</a:t>
          </a:r>
          <a:endParaRPr lang="en-US" sz="2000" b="1" dirty="0">
            <a:solidFill>
              <a:srgbClr val="000000"/>
            </a:solidFill>
            <a:latin typeface="Calibri"/>
            <a:cs typeface="Calibri"/>
          </a:endParaRPr>
        </a:p>
      </dgm:t>
    </dgm:pt>
    <dgm:pt modelId="{CC3A98D3-07E1-A143-B74D-C341F1836E7D}" type="parTrans" cxnId="{4601DF68-78ED-C34C-948F-A6BB2D218AE0}">
      <dgm:prSet/>
      <dgm:spPr/>
      <dgm:t>
        <a:bodyPr/>
        <a:lstStyle/>
        <a:p>
          <a:endParaRPr lang="en-US" sz="1800" b="1">
            <a:latin typeface="Calibri"/>
            <a:cs typeface="Calibri"/>
          </a:endParaRPr>
        </a:p>
      </dgm:t>
    </dgm:pt>
    <dgm:pt modelId="{85D4E1AD-403C-A24B-A4F0-A359D216F237}" type="sibTrans" cxnId="{4601DF68-78ED-C34C-948F-A6BB2D218AE0}">
      <dgm:prSet/>
      <dgm:spPr/>
      <dgm:t>
        <a:bodyPr/>
        <a:lstStyle/>
        <a:p>
          <a:endParaRPr lang="en-US" sz="1800" b="1">
            <a:latin typeface="Calibri"/>
            <a:cs typeface="Calibri"/>
          </a:endParaRPr>
        </a:p>
      </dgm:t>
    </dgm:pt>
    <dgm:pt modelId="{2263C026-3F4A-E94A-A4B4-610CA30512BB}">
      <dgm:prSet custT="1"/>
      <dgm:spPr/>
      <dgm:t>
        <a:bodyPr/>
        <a:lstStyle/>
        <a:p>
          <a:pPr algn="r" rtl="0"/>
          <a:r>
            <a:rPr lang="en-US" sz="2000" b="1" dirty="0" smtClean="0">
              <a:solidFill>
                <a:srgbClr val="000000"/>
              </a:solidFill>
              <a:latin typeface="Calibri"/>
              <a:cs typeface="Calibri"/>
            </a:rPr>
            <a:t>The list of dos’ and don’ts’ is only illustrative and not exhaustive and is not intended to substitute or modify other detailed directions/instructions on the above subjects, which must be strictly observed and followed. </a:t>
          </a:r>
          <a:endParaRPr lang="en-US" sz="2000" b="1" dirty="0">
            <a:solidFill>
              <a:srgbClr val="000000"/>
            </a:solidFill>
            <a:latin typeface="Calibri"/>
            <a:cs typeface="Calibri"/>
          </a:endParaRPr>
        </a:p>
      </dgm:t>
    </dgm:pt>
    <dgm:pt modelId="{786EAAC2-6CA5-5242-82CC-46DD65D5EACA}" type="parTrans" cxnId="{BA09A4A7-1953-4C4E-8C01-2FD5FAEDA6FF}">
      <dgm:prSet/>
      <dgm:spPr/>
      <dgm:t>
        <a:bodyPr/>
        <a:lstStyle/>
        <a:p>
          <a:endParaRPr lang="en-US" sz="1800" b="1">
            <a:latin typeface="Calibri"/>
            <a:cs typeface="Calibri"/>
          </a:endParaRPr>
        </a:p>
      </dgm:t>
    </dgm:pt>
    <dgm:pt modelId="{985CA9CB-46C3-D04D-B102-32B979D5E681}" type="sibTrans" cxnId="{BA09A4A7-1953-4C4E-8C01-2FD5FAEDA6FF}">
      <dgm:prSet/>
      <dgm:spPr/>
      <dgm:t>
        <a:bodyPr/>
        <a:lstStyle/>
        <a:p>
          <a:endParaRPr lang="en-US" sz="1800" b="1">
            <a:latin typeface="Calibri"/>
            <a:cs typeface="Calibri"/>
          </a:endParaRPr>
        </a:p>
      </dgm:t>
    </dgm:pt>
    <dgm:pt modelId="{79B4E32E-F245-6849-B1DF-2D119D5FB6D4}" type="pres">
      <dgm:prSet presAssocID="{22B892DB-EAED-C144-A168-6EA16118CD61}" presName="compositeShape" presStyleCnt="0">
        <dgm:presLayoutVars>
          <dgm:chMax val="2"/>
          <dgm:dir/>
          <dgm:resizeHandles val="exact"/>
        </dgm:presLayoutVars>
      </dgm:prSet>
      <dgm:spPr/>
      <dgm:t>
        <a:bodyPr/>
        <a:lstStyle/>
        <a:p>
          <a:endParaRPr lang="en-US"/>
        </a:p>
      </dgm:t>
    </dgm:pt>
    <dgm:pt modelId="{3A5921DB-C4FC-534A-9FCD-7A36BA3E6723}" type="pres">
      <dgm:prSet presAssocID="{22B892DB-EAED-C144-A168-6EA16118CD61}" presName="ribbon" presStyleLbl="node1" presStyleIdx="0" presStyleCnt="1" custScaleY="128814" custLinFactNeighborY="23755">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0BF8271-8017-8747-B122-AD9C24649E92}" type="pres">
      <dgm:prSet presAssocID="{22B892DB-EAED-C144-A168-6EA16118CD61}" presName="leftArrowText" presStyleLbl="node1" presStyleIdx="0" presStyleCnt="1" custScaleX="108016" custLinFactNeighborX="4533" custLinFactNeighborY="45613">
        <dgm:presLayoutVars>
          <dgm:chMax val="0"/>
          <dgm:bulletEnabled val="1"/>
        </dgm:presLayoutVars>
      </dgm:prSet>
      <dgm:spPr/>
      <dgm:t>
        <a:bodyPr/>
        <a:lstStyle/>
        <a:p>
          <a:endParaRPr lang="en-US"/>
        </a:p>
      </dgm:t>
    </dgm:pt>
    <dgm:pt modelId="{58C5EEE6-9C30-D44D-B794-90A21C08F967}" type="pres">
      <dgm:prSet presAssocID="{22B892DB-EAED-C144-A168-6EA16118CD61}" presName="rightArrowText" presStyleLbl="node1" presStyleIdx="0" presStyleCnt="1" custScaleX="100000" custLinFactNeighborX="-6117" custLinFactNeighborY="60403">
        <dgm:presLayoutVars>
          <dgm:chMax val="0"/>
          <dgm:bulletEnabled val="1"/>
        </dgm:presLayoutVars>
      </dgm:prSet>
      <dgm:spPr/>
      <dgm:t>
        <a:bodyPr/>
        <a:lstStyle/>
        <a:p>
          <a:endParaRPr lang="en-US"/>
        </a:p>
      </dgm:t>
    </dgm:pt>
  </dgm:ptLst>
  <dgm:cxnLst>
    <dgm:cxn modelId="{0636781B-9DA5-4946-A662-C6CA1B6907C4}" type="presOf" srcId="{4D4D1C97-9E22-C346-893B-CD093523B654}" destId="{10BF8271-8017-8747-B122-AD9C24649E92}" srcOrd="0" destOrd="0" presId="urn:microsoft.com/office/officeart/2005/8/layout/arrow6"/>
    <dgm:cxn modelId="{4601DF68-78ED-C34C-948F-A6BB2D218AE0}" srcId="{22B892DB-EAED-C144-A168-6EA16118CD61}" destId="{4D4D1C97-9E22-C346-893B-CD093523B654}" srcOrd="0" destOrd="0" parTransId="{CC3A98D3-07E1-A143-B74D-C341F1836E7D}" sibTransId="{85D4E1AD-403C-A24B-A4F0-A359D216F237}"/>
    <dgm:cxn modelId="{B5B42BE1-83AA-2447-8684-8E801B56D493}" type="presOf" srcId="{2263C026-3F4A-E94A-A4B4-610CA30512BB}" destId="{58C5EEE6-9C30-D44D-B794-90A21C08F967}" srcOrd="0" destOrd="0" presId="urn:microsoft.com/office/officeart/2005/8/layout/arrow6"/>
    <dgm:cxn modelId="{BA09A4A7-1953-4C4E-8C01-2FD5FAEDA6FF}" srcId="{22B892DB-EAED-C144-A168-6EA16118CD61}" destId="{2263C026-3F4A-E94A-A4B4-610CA30512BB}" srcOrd="1" destOrd="0" parTransId="{786EAAC2-6CA5-5242-82CC-46DD65D5EACA}" sibTransId="{985CA9CB-46C3-D04D-B102-32B979D5E681}"/>
    <dgm:cxn modelId="{3B02A6FF-436C-4D44-9D39-B30E2D9296A0}" type="presOf" srcId="{22B892DB-EAED-C144-A168-6EA16118CD61}" destId="{79B4E32E-F245-6849-B1DF-2D119D5FB6D4}" srcOrd="0" destOrd="0" presId="urn:microsoft.com/office/officeart/2005/8/layout/arrow6"/>
    <dgm:cxn modelId="{ED69400F-44DD-774E-9D0D-429CC09B93B8}" type="presParOf" srcId="{79B4E32E-F245-6849-B1DF-2D119D5FB6D4}" destId="{3A5921DB-C4FC-534A-9FCD-7A36BA3E6723}" srcOrd="0" destOrd="0" presId="urn:microsoft.com/office/officeart/2005/8/layout/arrow6"/>
    <dgm:cxn modelId="{41B9BD51-70C9-7146-A15D-E60BFEC6790C}" type="presParOf" srcId="{79B4E32E-F245-6849-B1DF-2D119D5FB6D4}" destId="{10BF8271-8017-8747-B122-AD9C24649E92}" srcOrd="1" destOrd="0" presId="urn:microsoft.com/office/officeart/2005/8/layout/arrow6"/>
    <dgm:cxn modelId="{8860B04A-AEB3-EF45-A317-E44C8C21152E}" type="presParOf" srcId="{79B4E32E-F245-6849-B1DF-2D119D5FB6D4}" destId="{58C5EEE6-9C30-D44D-B794-90A21C08F967}" srcOrd="2" destOrd="0" presId="urn:microsoft.com/office/officeart/2005/8/layout/arrow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r>
            <a:rPr lang="en-US" sz="1800" b="1" dirty="0" smtClean="0">
              <a:latin typeface="Calibri"/>
              <a:cs typeface="Calibri"/>
            </a:rPr>
            <a:t>5</a:t>
          </a:r>
          <a:br>
            <a:rPr lang="en-US" sz="1800" b="1" dirty="0" smtClean="0">
              <a:latin typeface="Calibri"/>
              <a:cs typeface="Calibri"/>
            </a:rPr>
          </a:br>
          <a:r>
            <a:rPr lang="en-US" sz="1800" b="1" dirty="0" smtClean="0">
              <a:latin typeface="Calibri"/>
              <a:cs typeface="Calibri"/>
            </a:rPr>
            <a:t>MCC &amp; Ban on transfer</a:t>
          </a:r>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8C5C9EEC-4661-0C4C-8DD4-DA554DF3BF9C}" type="sibTrans" cxnId="{D71EC323-26AF-9244-AC6F-FB4D66E956F1}">
      <dgm:prSet/>
      <dgm:spPr/>
      <dgm:t>
        <a:bodyPr/>
        <a:lstStyle/>
        <a:p>
          <a:endParaRPr lang="en-US"/>
        </a:p>
      </dgm:t>
    </dgm:pt>
    <dgm:pt modelId="{204D952E-FCE2-4547-8B4C-9494C72124ED}" type="parTrans" cxnId="{D71EC323-26AF-9244-AC6F-FB4D66E956F1}">
      <dgm:prSet/>
      <dgm:spPr/>
      <dgm:t>
        <a:bodyPr/>
        <a:lstStyle/>
        <a:p>
          <a:endParaRPr lang="en-US"/>
        </a:p>
      </dgm:t>
    </dgm:pt>
    <dgm:pt modelId="{5C76EE22-2D48-2D4F-BD5A-F86AC99FBF01}">
      <dgm:prSet phldrT="[Text]" custT="1"/>
      <dgm:spPr/>
      <dgm:t>
        <a:bodyPr/>
        <a:lstStyle/>
        <a:p>
          <a:endParaRPr lang="en-US" sz="1800" b="1" dirty="0">
            <a:latin typeface="Calibri"/>
            <a:cs typeface="Calibri"/>
          </a:endParaRPr>
        </a:p>
      </dgm:t>
    </dgm:pt>
    <dgm:pt modelId="{5DE6DBD6-73D7-8E49-AD6A-642CC0C54B3B}" type="sibTrans" cxnId="{75550E91-7A13-684C-9274-D3F0E4B6D90C}">
      <dgm:prSet/>
      <dgm:spPr/>
      <dgm:t>
        <a:bodyPr/>
        <a:lstStyle/>
        <a:p>
          <a:endParaRPr lang="en-US"/>
        </a:p>
      </dgm:t>
    </dgm:pt>
    <dgm:pt modelId="{E9221FF9-C99D-DC44-B126-28CA79A9B2BB}" type="parTrans" cxnId="{75550E91-7A13-684C-9274-D3F0E4B6D90C}">
      <dgm:prSet/>
      <dgm:spPr/>
      <dgm:t>
        <a:bodyPr/>
        <a:lstStyle/>
        <a:p>
          <a:endParaRPr lang="en-US"/>
        </a:p>
      </dgm:t>
    </dgm:pt>
    <dgm:pt modelId="{C5F1579E-D34E-5640-A6F3-57AB18976100}">
      <dgm:prSet phldrT="[Text]" custT="1"/>
      <dgm:spPr/>
      <dgm:t>
        <a:bodyPr/>
        <a:lstStyle/>
        <a:p>
          <a:endParaRPr lang="en-US" sz="1800" b="1" dirty="0">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0691" custLinFactNeighborX="-100000" custLinFactNeighborY="1273">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91CD3968-5D17-6846-9A93-4F86E1911FAC}" type="presOf" srcId="{2ABC2D18-745B-2742-BBF9-C2C597D94A0F}" destId="{971FC7CB-0888-3848-8790-FD24ADEDB26C}" srcOrd="0" destOrd="0" presId="urn:microsoft.com/office/officeart/2005/8/layout/default#1"/>
    <dgm:cxn modelId="{F656EC99-4FCA-1641-8024-5E68E5AB6610}" type="presOf" srcId="{749AECBA-93E9-374B-9499-3F7CF180D458}" destId="{BF839CF8-A261-2F4D-8CDC-D99FA5C11781}"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00258B79-A45D-2543-9F44-DE990F442031}" type="presOf" srcId="{98FD7575-67F6-A442-9BAB-8D04B96099EA}" destId="{206A38FD-B9BD-404D-8F24-2F0D550EFB3A}" srcOrd="0" destOrd="0" presId="urn:microsoft.com/office/officeart/2005/8/layout/default#1"/>
    <dgm:cxn modelId="{6488A0DC-42B4-7446-999E-6E4246D0D820}" srcId="{2765DA2D-FE3C-2E47-ABF8-0EFAD41664B4}" destId="{2839456E-318C-9C49-BD3E-6FF66E6E394E}" srcOrd="0" destOrd="0" parTransId="{8929BB06-86B8-6B4E-A3E0-4F5DF1CED742}" sibTransId="{2A2DD7C1-1B68-8948-8D0D-02BCF694A241}"/>
    <dgm:cxn modelId="{ED27AC93-A309-8B42-A3D8-DA714502570E}" srcId="{2765DA2D-FE3C-2E47-ABF8-0EFAD41664B4}" destId="{C8BBB1C0-CB62-0741-BED7-ACB2C0A624D2}" srcOrd="7" destOrd="0" parTransId="{1C266876-A812-5F48-B770-EBA4C0F39346}" sibTransId="{95A1D13C-7A29-8240-B7E6-99259E462C4A}"/>
    <dgm:cxn modelId="{08255487-DBE0-6343-BAD9-4F1C9E34E3D9}" srcId="{2765DA2D-FE3C-2E47-ABF8-0EFAD41664B4}" destId="{2ABC2D18-745B-2742-BBF9-C2C597D94A0F}" srcOrd="8" destOrd="0" parTransId="{71232290-302F-E64F-BDDB-0371FD345E35}" sibTransId="{F94FC9DD-BCF4-7E4D-97E3-C3AEC1C3E449}"/>
    <dgm:cxn modelId="{D38B5274-237F-7347-9DEE-460C7D069E90}" srcId="{2765DA2D-FE3C-2E47-ABF8-0EFAD41664B4}" destId="{69AC860E-2222-CA4C-8F62-198747C73703}" srcOrd="1" destOrd="0" parTransId="{E3D3A545-A557-A043-9E1A-1D325A929872}" sibTransId="{F7EED5E5-DFDD-744A-8CBA-CC958074AB3A}"/>
    <dgm:cxn modelId="{FCFEE874-6C93-DD40-81B4-F4AB73C7E4BC}" type="presOf" srcId="{5C76EE22-2D48-2D4F-BD5A-F86AC99FBF01}" destId="{4F4FF2BF-8A7C-804D-8A20-AB700E2B9416}" srcOrd="0" destOrd="0" presId="urn:microsoft.com/office/officeart/2005/8/layout/default#1"/>
    <dgm:cxn modelId="{D32D74A0-0CD6-7046-88F2-EB981C91A10B}" type="presOf" srcId="{C5F1579E-D34E-5640-A6F3-57AB18976100}" destId="{8A22497D-D905-0148-A0AA-DF796CC57828}" srcOrd="0" destOrd="0" presId="urn:microsoft.com/office/officeart/2005/8/layout/default#1"/>
    <dgm:cxn modelId="{9E90027A-1B6B-CE48-8388-41311FEC0DD4}" type="presOf" srcId="{2839456E-318C-9C49-BD3E-6FF66E6E394E}" destId="{671F9B2C-A20F-904C-BB2F-07BA253DF0F1}"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32BE8B6D-042F-6646-8D37-8C5640CC26E1}" type="presOf" srcId="{2765DA2D-FE3C-2E47-ABF8-0EFAD41664B4}" destId="{C3002466-1E65-9E48-A531-D5F957471352}" srcOrd="0" destOrd="0" presId="urn:microsoft.com/office/officeart/2005/8/layout/default#1"/>
    <dgm:cxn modelId="{92BBFF84-740E-7047-BB99-FADD7FA45D84}" srcId="{2765DA2D-FE3C-2E47-ABF8-0EFAD41664B4}" destId="{C5F1579E-D34E-5640-A6F3-57AB18976100}" srcOrd="2" destOrd="0" parTransId="{6C91CDB2-8E41-2D40-9ADC-8E0E8C832DD3}" sibTransId="{4F85830D-925D-3042-8DF0-55156FA4B4D5}"/>
    <dgm:cxn modelId="{1A998AB9-F349-E442-B553-043534489F1E}" srcId="{2765DA2D-FE3C-2E47-ABF8-0EFAD41664B4}" destId="{D75BF91F-7906-634D-8372-2306A0311EF1}" srcOrd="6" destOrd="0" parTransId="{890A0B04-1E73-6749-8D54-10775793DD1D}" sibTransId="{51BD6E22-06CA-5047-A81E-5FDCA8F5D37D}"/>
    <dgm:cxn modelId="{B4E351CA-5D43-A14C-BD69-A1990933444F}" type="presOf" srcId="{69AC860E-2222-CA4C-8F62-198747C73703}" destId="{DBDE4EB0-6119-0E48-86F5-1F8940575559}"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F1504B33-D628-DC4B-9435-2B6F2F1E43B7}" srcId="{2765DA2D-FE3C-2E47-ABF8-0EFAD41664B4}" destId="{CFA34232-AFAE-C14A-86CE-BA1015178FF3}" srcOrd="9" destOrd="0" parTransId="{9875FCF4-107B-5F45-9B1D-A48F0E35E418}" sibTransId="{C4A8F31B-2E02-9E41-8B85-1EA39AE18B01}"/>
    <dgm:cxn modelId="{3859AB81-2CF0-B34E-BCB5-DAE2E8E235FB}" type="presOf" srcId="{D75BF91F-7906-634D-8372-2306A0311EF1}" destId="{DCA33402-5CC2-B449-8445-E99B375BE8CE}" srcOrd="0" destOrd="0" presId="urn:microsoft.com/office/officeart/2005/8/layout/default#1"/>
    <dgm:cxn modelId="{46401AA5-670B-384E-861D-BCD384D0DFCA}" type="presOf" srcId="{CFA34232-AFAE-C14A-86CE-BA1015178FF3}" destId="{CF98CACE-2048-164A-9AC9-7AE1CFE7D37B}" srcOrd="0" destOrd="0" presId="urn:microsoft.com/office/officeart/2005/8/layout/default#1"/>
    <dgm:cxn modelId="{DDF01C64-E97F-1242-8779-957278432F91}" type="presOf" srcId="{8DFB0FAE-8158-4496-A077-4EB1D8977D2F}" destId="{2DAF6322-D16A-4C4E-8AD4-C6E5A795FDAE}"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EF7D7468-ECEB-A842-951C-E9EC6E34CDB6}" type="presOf" srcId="{C8BBB1C0-CB62-0741-BED7-ACB2C0A624D2}" destId="{A39A6BA1-70A1-C64D-A061-C4AA5A371706}" srcOrd="0" destOrd="0" presId="urn:microsoft.com/office/officeart/2005/8/layout/default#1"/>
    <dgm:cxn modelId="{CF53114D-50DD-C840-ABEF-1238DE3E44E3}" type="presParOf" srcId="{C3002466-1E65-9E48-A531-D5F957471352}" destId="{671F9B2C-A20F-904C-BB2F-07BA253DF0F1}" srcOrd="0" destOrd="0" presId="urn:microsoft.com/office/officeart/2005/8/layout/default#1"/>
    <dgm:cxn modelId="{D3DB8806-F710-E749-A751-CEA29AD5A8B9}" type="presParOf" srcId="{C3002466-1E65-9E48-A531-D5F957471352}" destId="{A63B4877-C77F-8C45-BBF1-506AF306D5A0}" srcOrd="1" destOrd="0" presId="urn:microsoft.com/office/officeart/2005/8/layout/default#1"/>
    <dgm:cxn modelId="{24FAE2FC-2BC5-354A-8BB5-F9E9DFEB66A1}" type="presParOf" srcId="{C3002466-1E65-9E48-A531-D5F957471352}" destId="{DBDE4EB0-6119-0E48-86F5-1F8940575559}" srcOrd="2" destOrd="0" presId="urn:microsoft.com/office/officeart/2005/8/layout/default#1"/>
    <dgm:cxn modelId="{29011ED6-2578-054F-9E07-D0F8DC125BAF}" type="presParOf" srcId="{C3002466-1E65-9E48-A531-D5F957471352}" destId="{A05C5C46-2213-5441-89F7-D4421CD47372}" srcOrd="3" destOrd="0" presId="urn:microsoft.com/office/officeart/2005/8/layout/default#1"/>
    <dgm:cxn modelId="{305FB30D-A0A5-F44B-A493-29D6B223CE25}" type="presParOf" srcId="{C3002466-1E65-9E48-A531-D5F957471352}" destId="{8A22497D-D905-0148-A0AA-DF796CC57828}" srcOrd="4" destOrd="0" presId="urn:microsoft.com/office/officeart/2005/8/layout/default#1"/>
    <dgm:cxn modelId="{E4C61E49-A7A7-6846-B167-2B499C72C61F}" type="presParOf" srcId="{C3002466-1E65-9E48-A531-D5F957471352}" destId="{8CA49F04-B0FA-6C47-A761-B7F6791120A1}" srcOrd="5" destOrd="0" presId="urn:microsoft.com/office/officeart/2005/8/layout/default#1"/>
    <dgm:cxn modelId="{794A9E4E-629D-DC4B-8DD5-4697232A47B4}" type="presParOf" srcId="{C3002466-1E65-9E48-A531-D5F957471352}" destId="{4F4FF2BF-8A7C-804D-8A20-AB700E2B9416}" srcOrd="6" destOrd="0" presId="urn:microsoft.com/office/officeart/2005/8/layout/default#1"/>
    <dgm:cxn modelId="{D7E18C20-EA28-C744-94A3-980FCCBCEC94}" type="presParOf" srcId="{C3002466-1E65-9E48-A531-D5F957471352}" destId="{295EC94C-0579-DA43-B013-C823880260DF}" srcOrd="7" destOrd="0" presId="urn:microsoft.com/office/officeart/2005/8/layout/default#1"/>
    <dgm:cxn modelId="{6338607E-9FC5-CE46-8EDB-D90A576FA7C6}" type="presParOf" srcId="{C3002466-1E65-9E48-A531-D5F957471352}" destId="{BF839CF8-A261-2F4D-8CDC-D99FA5C11781}" srcOrd="8" destOrd="0" presId="urn:microsoft.com/office/officeart/2005/8/layout/default#1"/>
    <dgm:cxn modelId="{B138DEB7-590B-E04B-9C97-429B7589CDDE}" type="presParOf" srcId="{C3002466-1E65-9E48-A531-D5F957471352}" destId="{568F4A33-5F08-6E4B-B138-82C399E641CD}" srcOrd="9" destOrd="0" presId="urn:microsoft.com/office/officeart/2005/8/layout/default#1"/>
    <dgm:cxn modelId="{B881D26A-64CF-824F-9875-55720DD93FF5}" type="presParOf" srcId="{C3002466-1E65-9E48-A531-D5F957471352}" destId="{206A38FD-B9BD-404D-8F24-2F0D550EFB3A}" srcOrd="10" destOrd="0" presId="urn:microsoft.com/office/officeart/2005/8/layout/default#1"/>
    <dgm:cxn modelId="{479040A8-69DA-B244-BC4A-58027A7EF28B}" type="presParOf" srcId="{C3002466-1E65-9E48-A531-D5F957471352}" destId="{8C2B89FE-16C9-414C-AEAA-19BB518BA361}" srcOrd="11" destOrd="0" presId="urn:microsoft.com/office/officeart/2005/8/layout/default#1"/>
    <dgm:cxn modelId="{7BF6B704-A57D-A749-90F0-1D1DBC4EE438}" type="presParOf" srcId="{C3002466-1E65-9E48-A531-D5F957471352}" destId="{DCA33402-5CC2-B449-8445-E99B375BE8CE}" srcOrd="12" destOrd="0" presId="urn:microsoft.com/office/officeart/2005/8/layout/default#1"/>
    <dgm:cxn modelId="{E26560DE-3CAC-CD4E-BACB-DDADCBBF58B4}" type="presParOf" srcId="{C3002466-1E65-9E48-A531-D5F957471352}" destId="{2F923C46-4EEC-BB45-B681-3C301BAFA7F6}" srcOrd="13" destOrd="0" presId="urn:microsoft.com/office/officeart/2005/8/layout/default#1"/>
    <dgm:cxn modelId="{D71E5701-4D79-2042-B064-9B1576CBF4AD}" type="presParOf" srcId="{C3002466-1E65-9E48-A531-D5F957471352}" destId="{A39A6BA1-70A1-C64D-A061-C4AA5A371706}" srcOrd="14" destOrd="0" presId="urn:microsoft.com/office/officeart/2005/8/layout/default#1"/>
    <dgm:cxn modelId="{CE1770DA-B147-2242-BD3E-FEECE58AAE62}" type="presParOf" srcId="{C3002466-1E65-9E48-A531-D5F957471352}" destId="{1A8B2939-6F4F-0B45-96B4-33D77B582892}" srcOrd="15" destOrd="0" presId="urn:microsoft.com/office/officeart/2005/8/layout/default#1"/>
    <dgm:cxn modelId="{C99FC61E-F1EA-9D47-B4A4-6344FD4071FB}" type="presParOf" srcId="{C3002466-1E65-9E48-A531-D5F957471352}" destId="{971FC7CB-0888-3848-8790-FD24ADEDB26C}" srcOrd="16" destOrd="0" presId="urn:microsoft.com/office/officeart/2005/8/layout/default#1"/>
    <dgm:cxn modelId="{1BA75609-9278-8F43-82AB-8F44D808FE91}" type="presParOf" srcId="{C3002466-1E65-9E48-A531-D5F957471352}" destId="{CC95E439-5F57-EE4F-A2D6-DA3C9727EBD0}" srcOrd="17" destOrd="0" presId="urn:microsoft.com/office/officeart/2005/8/layout/default#1"/>
    <dgm:cxn modelId="{9962A470-BFA7-B542-8C72-2B32847BB7B3}" type="presParOf" srcId="{C3002466-1E65-9E48-A531-D5F957471352}" destId="{CF98CACE-2048-164A-9AC9-7AE1CFE7D37B}" srcOrd="18" destOrd="0" presId="urn:microsoft.com/office/officeart/2005/8/layout/default#1"/>
    <dgm:cxn modelId="{587DCB1B-2A76-B049-BD14-C49683404BFD}" type="presParOf" srcId="{C3002466-1E65-9E48-A531-D5F957471352}" destId="{9F0622D6-962E-4288-8967-F152037A9508}" srcOrd="19" destOrd="0" presId="urn:microsoft.com/office/officeart/2005/8/layout/default#1"/>
    <dgm:cxn modelId="{0F66A47D-C6F5-3B47-91EA-57F1B96AA116}"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9881272-5059-054F-B9B4-71D48E21C99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DE1C6CD-F600-BF48-BF97-705635CCD164}">
      <dgm:prSet/>
      <dgm:spPr/>
      <dgm:t>
        <a:bodyPr/>
        <a:lstStyle/>
        <a:p>
          <a:pPr rtl="0"/>
          <a:r>
            <a:rPr lang="en-US" dirty="0" smtClean="0">
              <a:latin typeface="Calibri"/>
              <a:cs typeface="Calibri"/>
            </a:rPr>
            <a:t>Ongoing programs, which actually started in the field before the announcement of elections may continue. </a:t>
          </a:r>
          <a:endParaRPr lang="en-US" dirty="0">
            <a:latin typeface="Calibri"/>
            <a:cs typeface="Calibri"/>
          </a:endParaRPr>
        </a:p>
      </dgm:t>
    </dgm:pt>
    <dgm:pt modelId="{67CF1F55-92CF-D249-8FF4-A0CA2228EB4C}" type="parTrans" cxnId="{1ECE46DB-4422-BA4C-8A1E-FC7507B2A304}">
      <dgm:prSet/>
      <dgm:spPr/>
      <dgm:t>
        <a:bodyPr/>
        <a:lstStyle/>
        <a:p>
          <a:endParaRPr lang="en-US">
            <a:latin typeface="Calibri"/>
            <a:cs typeface="Calibri"/>
          </a:endParaRPr>
        </a:p>
      </dgm:t>
    </dgm:pt>
    <dgm:pt modelId="{4EA9374D-4D5D-5546-9FD5-6C202F1ABDCB}" type="sibTrans" cxnId="{1ECE46DB-4422-BA4C-8A1E-FC7507B2A304}">
      <dgm:prSet/>
      <dgm:spPr/>
      <dgm:t>
        <a:bodyPr/>
        <a:lstStyle/>
        <a:p>
          <a:endParaRPr lang="en-US">
            <a:latin typeface="Calibri"/>
            <a:cs typeface="Calibri"/>
          </a:endParaRPr>
        </a:p>
      </dgm:t>
    </dgm:pt>
    <dgm:pt modelId="{E12B3B9E-B4B3-4943-BFD7-AC84B633A82D}">
      <dgm:prSet/>
      <dgm:spPr/>
      <dgm:t>
        <a:bodyPr/>
        <a:lstStyle/>
        <a:p>
          <a:pPr rtl="0"/>
          <a:r>
            <a:rPr lang="en-US" dirty="0" smtClean="0">
              <a:solidFill>
                <a:schemeClr val="accent3">
                  <a:lumMod val="75000"/>
                </a:schemeClr>
              </a:solidFill>
              <a:latin typeface="Calibri"/>
              <a:cs typeface="Calibri"/>
            </a:rPr>
            <a:t>Relief and rehabilitation measures to the people in areas affected by floods, drought, pestilence, and other natural calamities, can commence and continue</a:t>
          </a:r>
          <a:r>
            <a:rPr lang="en-US" dirty="0" smtClean="0">
              <a:latin typeface="Calibri"/>
              <a:cs typeface="Calibri"/>
            </a:rPr>
            <a:t>. </a:t>
          </a:r>
          <a:endParaRPr lang="en-US" dirty="0">
            <a:latin typeface="Calibri"/>
            <a:cs typeface="Calibri"/>
          </a:endParaRPr>
        </a:p>
      </dgm:t>
    </dgm:pt>
    <dgm:pt modelId="{5E921453-2951-6E42-9272-FF60E74F90A7}" type="parTrans" cxnId="{60BEDBEF-D757-D14C-9499-71009BFD718F}">
      <dgm:prSet/>
      <dgm:spPr/>
      <dgm:t>
        <a:bodyPr/>
        <a:lstStyle/>
        <a:p>
          <a:endParaRPr lang="en-US">
            <a:latin typeface="Calibri"/>
            <a:cs typeface="Calibri"/>
          </a:endParaRPr>
        </a:p>
      </dgm:t>
    </dgm:pt>
    <dgm:pt modelId="{5A190832-DE8A-9945-AB69-B1686326925A}" type="sibTrans" cxnId="{60BEDBEF-D757-D14C-9499-71009BFD718F}">
      <dgm:prSet/>
      <dgm:spPr/>
      <dgm:t>
        <a:bodyPr/>
        <a:lstStyle/>
        <a:p>
          <a:endParaRPr lang="en-US">
            <a:latin typeface="Calibri"/>
            <a:cs typeface="Calibri"/>
          </a:endParaRPr>
        </a:p>
      </dgm:t>
    </dgm:pt>
    <dgm:pt modelId="{33365400-BF92-0945-99C0-CC8F402391E2}">
      <dgm:prSet/>
      <dgm:spPr/>
      <dgm:t>
        <a:bodyPr/>
        <a:lstStyle/>
        <a:p>
          <a:pPr rtl="0"/>
          <a:r>
            <a:rPr lang="en-US" dirty="0" smtClean="0">
              <a:latin typeface="Calibri"/>
              <a:cs typeface="Calibri"/>
            </a:rPr>
            <a:t>Grant of cash or medical facilities to terminally or critically ill persons can continue with appropriate approvals. </a:t>
          </a:r>
          <a:endParaRPr lang="en-US" dirty="0">
            <a:latin typeface="Calibri"/>
            <a:cs typeface="Calibri"/>
          </a:endParaRPr>
        </a:p>
      </dgm:t>
    </dgm:pt>
    <dgm:pt modelId="{8903C680-A537-DB44-A8D2-CA82D1DF749D}" type="parTrans" cxnId="{B5B01C90-259F-9446-BBD7-2A94201B0B3B}">
      <dgm:prSet/>
      <dgm:spPr/>
      <dgm:t>
        <a:bodyPr/>
        <a:lstStyle/>
        <a:p>
          <a:endParaRPr lang="en-US">
            <a:latin typeface="Calibri"/>
            <a:cs typeface="Calibri"/>
          </a:endParaRPr>
        </a:p>
      </dgm:t>
    </dgm:pt>
    <dgm:pt modelId="{1C3309BF-182D-8C4F-A090-54B654DA934D}" type="sibTrans" cxnId="{B5B01C90-259F-9446-BBD7-2A94201B0B3B}">
      <dgm:prSet/>
      <dgm:spPr/>
      <dgm:t>
        <a:bodyPr/>
        <a:lstStyle/>
        <a:p>
          <a:endParaRPr lang="en-US">
            <a:latin typeface="Calibri"/>
            <a:cs typeface="Calibri"/>
          </a:endParaRPr>
        </a:p>
      </dgm:t>
    </dgm:pt>
    <dgm:pt modelId="{B5A538EE-D6C4-534F-B056-BB0278100F8A}" type="pres">
      <dgm:prSet presAssocID="{F9881272-5059-054F-B9B4-71D48E21C99A}" presName="vert0" presStyleCnt="0">
        <dgm:presLayoutVars>
          <dgm:dir/>
          <dgm:animOne val="branch"/>
          <dgm:animLvl val="lvl"/>
        </dgm:presLayoutVars>
      </dgm:prSet>
      <dgm:spPr/>
      <dgm:t>
        <a:bodyPr/>
        <a:lstStyle/>
        <a:p>
          <a:endParaRPr lang="en-US"/>
        </a:p>
      </dgm:t>
    </dgm:pt>
    <dgm:pt modelId="{D1C1CBAA-4616-3444-B1DA-36064D0FAD40}" type="pres">
      <dgm:prSet presAssocID="{8DE1C6CD-F600-BF48-BF97-705635CCD164}" presName="thickLine" presStyleLbl="alignNode1" presStyleIdx="0" presStyleCnt="3"/>
      <dgm:spPr/>
    </dgm:pt>
    <dgm:pt modelId="{F338EF70-5E96-C04D-85F9-8E0AE2DDBE73}" type="pres">
      <dgm:prSet presAssocID="{8DE1C6CD-F600-BF48-BF97-705635CCD164}" presName="horz1" presStyleCnt="0"/>
      <dgm:spPr/>
    </dgm:pt>
    <dgm:pt modelId="{FA80B011-E895-FE4A-8B0C-83DE1D674983}" type="pres">
      <dgm:prSet presAssocID="{8DE1C6CD-F600-BF48-BF97-705635CCD164}" presName="tx1" presStyleLbl="revTx" presStyleIdx="0" presStyleCnt="3"/>
      <dgm:spPr/>
      <dgm:t>
        <a:bodyPr/>
        <a:lstStyle/>
        <a:p>
          <a:endParaRPr lang="en-US"/>
        </a:p>
      </dgm:t>
    </dgm:pt>
    <dgm:pt modelId="{8E58571F-0B6E-BF44-B4B9-5DFABD717A1F}" type="pres">
      <dgm:prSet presAssocID="{8DE1C6CD-F600-BF48-BF97-705635CCD164}" presName="vert1" presStyleCnt="0"/>
      <dgm:spPr/>
    </dgm:pt>
    <dgm:pt modelId="{672F4F19-8748-694B-ADB2-86D4C33DB468}" type="pres">
      <dgm:prSet presAssocID="{E12B3B9E-B4B3-4943-BFD7-AC84B633A82D}" presName="thickLine" presStyleLbl="alignNode1" presStyleIdx="1" presStyleCnt="3"/>
      <dgm:spPr/>
    </dgm:pt>
    <dgm:pt modelId="{22E6D86F-2E05-134F-B9CB-4445336F1306}" type="pres">
      <dgm:prSet presAssocID="{E12B3B9E-B4B3-4943-BFD7-AC84B633A82D}" presName="horz1" presStyleCnt="0"/>
      <dgm:spPr/>
    </dgm:pt>
    <dgm:pt modelId="{F2DEC7C9-44B3-2F48-9124-4DAB568BBF95}" type="pres">
      <dgm:prSet presAssocID="{E12B3B9E-B4B3-4943-BFD7-AC84B633A82D}" presName="tx1" presStyleLbl="revTx" presStyleIdx="1" presStyleCnt="3"/>
      <dgm:spPr/>
      <dgm:t>
        <a:bodyPr/>
        <a:lstStyle/>
        <a:p>
          <a:endParaRPr lang="en-US"/>
        </a:p>
      </dgm:t>
    </dgm:pt>
    <dgm:pt modelId="{5F7FA7AA-5727-3B47-A71F-C5BB2F490B8E}" type="pres">
      <dgm:prSet presAssocID="{E12B3B9E-B4B3-4943-BFD7-AC84B633A82D}" presName="vert1" presStyleCnt="0"/>
      <dgm:spPr/>
    </dgm:pt>
    <dgm:pt modelId="{396824C9-B58D-B247-B579-1DF78BD0A18A}" type="pres">
      <dgm:prSet presAssocID="{33365400-BF92-0945-99C0-CC8F402391E2}" presName="thickLine" presStyleLbl="alignNode1" presStyleIdx="2" presStyleCnt="3"/>
      <dgm:spPr/>
    </dgm:pt>
    <dgm:pt modelId="{1766FE1A-73C1-D14F-9917-E3C52D1BFCBF}" type="pres">
      <dgm:prSet presAssocID="{33365400-BF92-0945-99C0-CC8F402391E2}" presName="horz1" presStyleCnt="0"/>
      <dgm:spPr/>
    </dgm:pt>
    <dgm:pt modelId="{4CB0E56A-2947-D641-9985-0BB9638264A7}" type="pres">
      <dgm:prSet presAssocID="{33365400-BF92-0945-99C0-CC8F402391E2}" presName="tx1" presStyleLbl="revTx" presStyleIdx="2" presStyleCnt="3"/>
      <dgm:spPr/>
      <dgm:t>
        <a:bodyPr/>
        <a:lstStyle/>
        <a:p>
          <a:endParaRPr lang="en-US"/>
        </a:p>
      </dgm:t>
    </dgm:pt>
    <dgm:pt modelId="{6B99F5FD-488B-7348-A4B8-7ECB34F72E3F}" type="pres">
      <dgm:prSet presAssocID="{33365400-BF92-0945-99C0-CC8F402391E2}" presName="vert1" presStyleCnt="0"/>
      <dgm:spPr/>
    </dgm:pt>
  </dgm:ptLst>
  <dgm:cxnLst>
    <dgm:cxn modelId="{60BEDBEF-D757-D14C-9499-71009BFD718F}" srcId="{F9881272-5059-054F-B9B4-71D48E21C99A}" destId="{E12B3B9E-B4B3-4943-BFD7-AC84B633A82D}" srcOrd="1" destOrd="0" parTransId="{5E921453-2951-6E42-9272-FF60E74F90A7}" sibTransId="{5A190832-DE8A-9945-AB69-B1686326925A}"/>
    <dgm:cxn modelId="{B5B01C90-259F-9446-BBD7-2A94201B0B3B}" srcId="{F9881272-5059-054F-B9B4-71D48E21C99A}" destId="{33365400-BF92-0945-99C0-CC8F402391E2}" srcOrd="2" destOrd="0" parTransId="{8903C680-A537-DB44-A8D2-CA82D1DF749D}" sibTransId="{1C3309BF-182D-8C4F-A090-54B654DA934D}"/>
    <dgm:cxn modelId="{1ECE46DB-4422-BA4C-8A1E-FC7507B2A304}" srcId="{F9881272-5059-054F-B9B4-71D48E21C99A}" destId="{8DE1C6CD-F600-BF48-BF97-705635CCD164}" srcOrd="0" destOrd="0" parTransId="{67CF1F55-92CF-D249-8FF4-A0CA2228EB4C}" sibTransId="{4EA9374D-4D5D-5546-9FD5-6C202F1ABDCB}"/>
    <dgm:cxn modelId="{2978D04B-9CAF-BD45-801B-31775108FABB}" type="presOf" srcId="{33365400-BF92-0945-99C0-CC8F402391E2}" destId="{4CB0E56A-2947-D641-9985-0BB9638264A7}" srcOrd="0" destOrd="0" presId="urn:microsoft.com/office/officeart/2008/layout/LinedList"/>
    <dgm:cxn modelId="{3CE9127F-CA8B-EB45-AFA3-A762C9BFA228}" type="presOf" srcId="{8DE1C6CD-F600-BF48-BF97-705635CCD164}" destId="{FA80B011-E895-FE4A-8B0C-83DE1D674983}" srcOrd="0" destOrd="0" presId="urn:microsoft.com/office/officeart/2008/layout/LinedList"/>
    <dgm:cxn modelId="{7508E7D0-A3D3-AE42-BD15-16C211EF5988}" type="presOf" srcId="{F9881272-5059-054F-B9B4-71D48E21C99A}" destId="{B5A538EE-D6C4-534F-B056-BB0278100F8A}" srcOrd="0" destOrd="0" presId="urn:microsoft.com/office/officeart/2008/layout/LinedList"/>
    <dgm:cxn modelId="{59927B8E-FA0A-AA43-BF9B-0BEDCEB05828}" type="presOf" srcId="{E12B3B9E-B4B3-4943-BFD7-AC84B633A82D}" destId="{F2DEC7C9-44B3-2F48-9124-4DAB568BBF95}" srcOrd="0" destOrd="0" presId="urn:microsoft.com/office/officeart/2008/layout/LinedList"/>
    <dgm:cxn modelId="{76221BF9-8D21-694F-9B6F-563CFE35E4CA}" type="presParOf" srcId="{B5A538EE-D6C4-534F-B056-BB0278100F8A}" destId="{D1C1CBAA-4616-3444-B1DA-36064D0FAD40}" srcOrd="0" destOrd="0" presId="urn:microsoft.com/office/officeart/2008/layout/LinedList"/>
    <dgm:cxn modelId="{29A102FA-0F29-9C44-B7D5-7D615713730E}" type="presParOf" srcId="{B5A538EE-D6C4-534F-B056-BB0278100F8A}" destId="{F338EF70-5E96-C04D-85F9-8E0AE2DDBE73}" srcOrd="1" destOrd="0" presId="urn:microsoft.com/office/officeart/2008/layout/LinedList"/>
    <dgm:cxn modelId="{D3433385-98EB-F748-B713-F2D9D66FE466}" type="presParOf" srcId="{F338EF70-5E96-C04D-85F9-8E0AE2DDBE73}" destId="{FA80B011-E895-FE4A-8B0C-83DE1D674983}" srcOrd="0" destOrd="0" presId="urn:microsoft.com/office/officeart/2008/layout/LinedList"/>
    <dgm:cxn modelId="{CF1193EE-151A-0047-941B-828E73EF735D}" type="presParOf" srcId="{F338EF70-5E96-C04D-85F9-8E0AE2DDBE73}" destId="{8E58571F-0B6E-BF44-B4B9-5DFABD717A1F}" srcOrd="1" destOrd="0" presId="urn:microsoft.com/office/officeart/2008/layout/LinedList"/>
    <dgm:cxn modelId="{D3E9F684-5469-3C40-B3EA-39832AE05289}" type="presParOf" srcId="{B5A538EE-D6C4-534F-B056-BB0278100F8A}" destId="{672F4F19-8748-694B-ADB2-86D4C33DB468}" srcOrd="2" destOrd="0" presId="urn:microsoft.com/office/officeart/2008/layout/LinedList"/>
    <dgm:cxn modelId="{ED5FF574-FCAE-A441-BE90-211D84EFBD0F}" type="presParOf" srcId="{B5A538EE-D6C4-534F-B056-BB0278100F8A}" destId="{22E6D86F-2E05-134F-B9CB-4445336F1306}" srcOrd="3" destOrd="0" presId="urn:microsoft.com/office/officeart/2008/layout/LinedList"/>
    <dgm:cxn modelId="{CAE51EDE-2B91-614E-A64A-E92259D518D1}" type="presParOf" srcId="{22E6D86F-2E05-134F-B9CB-4445336F1306}" destId="{F2DEC7C9-44B3-2F48-9124-4DAB568BBF95}" srcOrd="0" destOrd="0" presId="urn:microsoft.com/office/officeart/2008/layout/LinedList"/>
    <dgm:cxn modelId="{80D7D864-CDF2-AE43-A804-E0F1A446D70F}" type="presParOf" srcId="{22E6D86F-2E05-134F-B9CB-4445336F1306}" destId="{5F7FA7AA-5727-3B47-A71F-C5BB2F490B8E}" srcOrd="1" destOrd="0" presId="urn:microsoft.com/office/officeart/2008/layout/LinedList"/>
    <dgm:cxn modelId="{26AF5250-49E9-1D4B-B286-7C3A8C692DB2}" type="presParOf" srcId="{B5A538EE-D6C4-534F-B056-BB0278100F8A}" destId="{396824C9-B58D-B247-B579-1DF78BD0A18A}" srcOrd="4" destOrd="0" presId="urn:microsoft.com/office/officeart/2008/layout/LinedList"/>
    <dgm:cxn modelId="{EBBEB81A-9443-B74B-BD81-CB3BBF8C983C}" type="presParOf" srcId="{B5A538EE-D6C4-534F-B056-BB0278100F8A}" destId="{1766FE1A-73C1-D14F-9917-E3C52D1BFCBF}" srcOrd="5" destOrd="0" presId="urn:microsoft.com/office/officeart/2008/layout/LinedList"/>
    <dgm:cxn modelId="{AFC040D5-9BAE-3149-906D-DC6A70822F20}" type="presParOf" srcId="{1766FE1A-73C1-D14F-9917-E3C52D1BFCBF}" destId="{4CB0E56A-2947-D641-9985-0BB9638264A7}" srcOrd="0" destOrd="0" presId="urn:microsoft.com/office/officeart/2008/layout/LinedList"/>
    <dgm:cxn modelId="{123C9C1C-10C5-8446-82DC-DDFC34668B2C}" type="presParOf" srcId="{1766FE1A-73C1-D14F-9917-E3C52D1BFCBF}" destId="{6B99F5FD-488B-7348-A4B8-7ECB34F72E3F}"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1F540D9-7E08-874D-975A-A07BECE8082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607B385B-C745-4A44-B635-EB89E255AD87}">
      <dgm:prSet/>
      <dgm:spPr/>
      <dgm:t>
        <a:bodyPr/>
        <a:lstStyle/>
        <a:p>
          <a:pPr rtl="0"/>
          <a:r>
            <a:rPr lang="en-US" dirty="0" smtClean="0">
              <a:solidFill>
                <a:srgbClr val="77933C"/>
              </a:solidFill>
              <a:latin typeface="Calibri"/>
              <a:cs typeface="Calibri"/>
            </a:rPr>
            <a:t>Public places like </a:t>
          </a:r>
          <a:r>
            <a:rPr lang="en-US" dirty="0" err="1" smtClean="0">
              <a:solidFill>
                <a:srgbClr val="77933C"/>
              </a:solidFill>
              <a:latin typeface="Calibri"/>
              <a:cs typeface="Calibri"/>
            </a:rPr>
            <a:t>maidans</a:t>
          </a:r>
          <a:r>
            <a:rPr lang="en-US" dirty="0" smtClean="0">
              <a:solidFill>
                <a:srgbClr val="77933C"/>
              </a:solidFill>
              <a:latin typeface="Calibri"/>
              <a:cs typeface="Calibri"/>
            </a:rPr>
            <a:t> must be available impartially to all parties/contesting candidates for holding election meetings. So also use of helipads must be available impartially to all parties/contesting candidates, to ensure a level playing field</a:t>
          </a:r>
          <a:r>
            <a:rPr lang="en-US" dirty="0" smtClean="0">
              <a:latin typeface="Calibri"/>
              <a:cs typeface="Calibri"/>
            </a:rPr>
            <a:t>. </a:t>
          </a:r>
          <a:endParaRPr lang="en-US" dirty="0">
            <a:latin typeface="Calibri"/>
            <a:cs typeface="Calibri"/>
          </a:endParaRPr>
        </a:p>
      </dgm:t>
    </dgm:pt>
    <dgm:pt modelId="{550C45D7-0583-1B43-BC59-7AC780DB177E}" type="parTrans" cxnId="{55AA513D-6110-264A-B1A4-667F59C167D1}">
      <dgm:prSet/>
      <dgm:spPr/>
      <dgm:t>
        <a:bodyPr/>
        <a:lstStyle/>
        <a:p>
          <a:endParaRPr lang="en-US">
            <a:latin typeface="Calibri"/>
            <a:cs typeface="Calibri"/>
          </a:endParaRPr>
        </a:p>
      </dgm:t>
    </dgm:pt>
    <dgm:pt modelId="{5C048ED3-05DE-B344-B254-F9D851CE0B42}" type="sibTrans" cxnId="{55AA513D-6110-264A-B1A4-667F59C167D1}">
      <dgm:prSet/>
      <dgm:spPr/>
      <dgm:t>
        <a:bodyPr/>
        <a:lstStyle/>
        <a:p>
          <a:endParaRPr lang="en-US">
            <a:latin typeface="Calibri"/>
            <a:cs typeface="Calibri"/>
          </a:endParaRPr>
        </a:p>
      </dgm:t>
    </dgm:pt>
    <dgm:pt modelId="{9999EF5D-53C5-454B-996A-8B95C83C5DE4}">
      <dgm:prSet/>
      <dgm:spPr/>
      <dgm:t>
        <a:bodyPr/>
        <a:lstStyle/>
        <a:p>
          <a:pPr rtl="0"/>
          <a:r>
            <a:rPr lang="en-US" dirty="0" smtClean="0">
              <a:latin typeface="Calibri"/>
              <a:cs typeface="Calibri"/>
            </a:rPr>
            <a:t>Criticism of other political parties and candidates should relate to their policies, </a:t>
          </a:r>
          <a:r>
            <a:rPr lang="en-US" dirty="0" err="1" smtClean="0">
              <a:latin typeface="Calibri"/>
              <a:cs typeface="Calibri"/>
            </a:rPr>
            <a:t>programme</a:t>
          </a:r>
          <a:r>
            <a:rPr lang="en-US" dirty="0" smtClean="0">
              <a:latin typeface="Calibri"/>
              <a:cs typeface="Calibri"/>
            </a:rPr>
            <a:t>, past record and work. </a:t>
          </a:r>
          <a:endParaRPr lang="en-US" dirty="0">
            <a:latin typeface="Calibri"/>
            <a:cs typeface="Calibri"/>
          </a:endParaRPr>
        </a:p>
      </dgm:t>
    </dgm:pt>
    <dgm:pt modelId="{A687EA83-AE95-ED4B-888A-0670908DA9AD}" type="parTrans" cxnId="{99C2BCF8-42F8-C542-9DC0-F1435DB29C4C}">
      <dgm:prSet/>
      <dgm:spPr/>
      <dgm:t>
        <a:bodyPr/>
        <a:lstStyle/>
        <a:p>
          <a:endParaRPr lang="en-US">
            <a:latin typeface="Calibri"/>
            <a:cs typeface="Calibri"/>
          </a:endParaRPr>
        </a:p>
      </dgm:t>
    </dgm:pt>
    <dgm:pt modelId="{AAD5B878-F32E-3340-BB3C-763CE4C4CCCD}" type="sibTrans" cxnId="{99C2BCF8-42F8-C542-9DC0-F1435DB29C4C}">
      <dgm:prSet/>
      <dgm:spPr/>
      <dgm:t>
        <a:bodyPr/>
        <a:lstStyle/>
        <a:p>
          <a:endParaRPr lang="en-US">
            <a:latin typeface="Calibri"/>
            <a:cs typeface="Calibri"/>
          </a:endParaRPr>
        </a:p>
      </dgm:t>
    </dgm:pt>
    <dgm:pt modelId="{5D2C976F-D1F5-604C-B9B6-600CAA767E94}" type="pres">
      <dgm:prSet presAssocID="{81F540D9-7E08-874D-975A-A07BECE80825}" presName="vert0" presStyleCnt="0">
        <dgm:presLayoutVars>
          <dgm:dir/>
          <dgm:animOne val="branch"/>
          <dgm:animLvl val="lvl"/>
        </dgm:presLayoutVars>
      </dgm:prSet>
      <dgm:spPr/>
      <dgm:t>
        <a:bodyPr/>
        <a:lstStyle/>
        <a:p>
          <a:endParaRPr lang="en-US"/>
        </a:p>
      </dgm:t>
    </dgm:pt>
    <dgm:pt modelId="{47A675EA-F7FD-8F46-9674-42FD24D09808}" type="pres">
      <dgm:prSet presAssocID="{607B385B-C745-4A44-B635-EB89E255AD87}" presName="thickLine" presStyleLbl="alignNode1" presStyleIdx="0" presStyleCnt="2"/>
      <dgm:spPr/>
    </dgm:pt>
    <dgm:pt modelId="{0982D0BF-6F17-054E-9BA3-48A87861F784}" type="pres">
      <dgm:prSet presAssocID="{607B385B-C745-4A44-B635-EB89E255AD87}" presName="horz1" presStyleCnt="0"/>
      <dgm:spPr/>
    </dgm:pt>
    <dgm:pt modelId="{F285DB99-B5CA-F94D-8281-1AA5E0B1C82E}" type="pres">
      <dgm:prSet presAssocID="{607B385B-C745-4A44-B635-EB89E255AD87}" presName="tx1" presStyleLbl="revTx" presStyleIdx="0" presStyleCnt="2"/>
      <dgm:spPr/>
      <dgm:t>
        <a:bodyPr/>
        <a:lstStyle/>
        <a:p>
          <a:endParaRPr lang="en-US"/>
        </a:p>
      </dgm:t>
    </dgm:pt>
    <dgm:pt modelId="{E3409541-B943-CC4D-B985-0A99ECF1BB9C}" type="pres">
      <dgm:prSet presAssocID="{607B385B-C745-4A44-B635-EB89E255AD87}" presName="vert1" presStyleCnt="0"/>
      <dgm:spPr/>
    </dgm:pt>
    <dgm:pt modelId="{1922A785-721F-D142-8A6E-8B1EAA19188F}" type="pres">
      <dgm:prSet presAssocID="{9999EF5D-53C5-454B-996A-8B95C83C5DE4}" presName="thickLine" presStyleLbl="alignNode1" presStyleIdx="1" presStyleCnt="2"/>
      <dgm:spPr/>
    </dgm:pt>
    <dgm:pt modelId="{6BF26B34-A7CE-0E4C-920C-0C1F29CABF17}" type="pres">
      <dgm:prSet presAssocID="{9999EF5D-53C5-454B-996A-8B95C83C5DE4}" presName="horz1" presStyleCnt="0"/>
      <dgm:spPr/>
    </dgm:pt>
    <dgm:pt modelId="{8EEEE496-B652-7E40-AB62-32F702632763}" type="pres">
      <dgm:prSet presAssocID="{9999EF5D-53C5-454B-996A-8B95C83C5DE4}" presName="tx1" presStyleLbl="revTx" presStyleIdx="1" presStyleCnt="2"/>
      <dgm:spPr/>
      <dgm:t>
        <a:bodyPr/>
        <a:lstStyle/>
        <a:p>
          <a:endParaRPr lang="en-US"/>
        </a:p>
      </dgm:t>
    </dgm:pt>
    <dgm:pt modelId="{CDDAB331-6B52-5C41-9A70-F7DDFBA8A9D4}" type="pres">
      <dgm:prSet presAssocID="{9999EF5D-53C5-454B-996A-8B95C83C5DE4}" presName="vert1" presStyleCnt="0"/>
      <dgm:spPr/>
    </dgm:pt>
  </dgm:ptLst>
  <dgm:cxnLst>
    <dgm:cxn modelId="{5639C0B8-68FA-D74E-B319-107A985D4960}" type="presOf" srcId="{9999EF5D-53C5-454B-996A-8B95C83C5DE4}" destId="{8EEEE496-B652-7E40-AB62-32F702632763}" srcOrd="0" destOrd="0" presId="urn:microsoft.com/office/officeart/2008/layout/LinedList"/>
    <dgm:cxn modelId="{B64B7603-6433-224A-A8EA-A020175DB7F8}" type="presOf" srcId="{607B385B-C745-4A44-B635-EB89E255AD87}" destId="{F285DB99-B5CA-F94D-8281-1AA5E0B1C82E}" srcOrd="0" destOrd="0" presId="urn:microsoft.com/office/officeart/2008/layout/LinedList"/>
    <dgm:cxn modelId="{55AA513D-6110-264A-B1A4-667F59C167D1}" srcId="{81F540D9-7E08-874D-975A-A07BECE80825}" destId="{607B385B-C745-4A44-B635-EB89E255AD87}" srcOrd="0" destOrd="0" parTransId="{550C45D7-0583-1B43-BC59-7AC780DB177E}" sibTransId="{5C048ED3-05DE-B344-B254-F9D851CE0B42}"/>
    <dgm:cxn modelId="{092134AB-6145-7444-B31B-992BEEF39066}" type="presOf" srcId="{81F540D9-7E08-874D-975A-A07BECE80825}" destId="{5D2C976F-D1F5-604C-B9B6-600CAA767E94}" srcOrd="0" destOrd="0" presId="urn:microsoft.com/office/officeart/2008/layout/LinedList"/>
    <dgm:cxn modelId="{99C2BCF8-42F8-C542-9DC0-F1435DB29C4C}" srcId="{81F540D9-7E08-874D-975A-A07BECE80825}" destId="{9999EF5D-53C5-454B-996A-8B95C83C5DE4}" srcOrd="1" destOrd="0" parTransId="{A687EA83-AE95-ED4B-888A-0670908DA9AD}" sibTransId="{AAD5B878-F32E-3340-BB3C-763CE4C4CCCD}"/>
    <dgm:cxn modelId="{8548F604-7ACA-9647-86B3-92A4F9B68D1B}" type="presParOf" srcId="{5D2C976F-D1F5-604C-B9B6-600CAA767E94}" destId="{47A675EA-F7FD-8F46-9674-42FD24D09808}" srcOrd="0" destOrd="0" presId="urn:microsoft.com/office/officeart/2008/layout/LinedList"/>
    <dgm:cxn modelId="{679E530D-99F1-A142-8CAF-A328F0BE2057}" type="presParOf" srcId="{5D2C976F-D1F5-604C-B9B6-600CAA767E94}" destId="{0982D0BF-6F17-054E-9BA3-48A87861F784}" srcOrd="1" destOrd="0" presId="urn:microsoft.com/office/officeart/2008/layout/LinedList"/>
    <dgm:cxn modelId="{8204A70B-A2EE-734D-B916-F976E4DB625E}" type="presParOf" srcId="{0982D0BF-6F17-054E-9BA3-48A87861F784}" destId="{F285DB99-B5CA-F94D-8281-1AA5E0B1C82E}" srcOrd="0" destOrd="0" presId="urn:microsoft.com/office/officeart/2008/layout/LinedList"/>
    <dgm:cxn modelId="{EA096AA1-5240-7144-B437-6943EA21D45D}" type="presParOf" srcId="{0982D0BF-6F17-054E-9BA3-48A87861F784}" destId="{E3409541-B943-CC4D-B985-0A99ECF1BB9C}" srcOrd="1" destOrd="0" presId="urn:microsoft.com/office/officeart/2008/layout/LinedList"/>
    <dgm:cxn modelId="{CDF50411-E5C5-654E-A9E1-71DB7ED16A08}" type="presParOf" srcId="{5D2C976F-D1F5-604C-B9B6-600CAA767E94}" destId="{1922A785-721F-D142-8A6E-8B1EAA19188F}" srcOrd="2" destOrd="0" presId="urn:microsoft.com/office/officeart/2008/layout/LinedList"/>
    <dgm:cxn modelId="{A98BBCCF-0E40-CA4D-B9DC-EA434D5DDDB6}" type="presParOf" srcId="{5D2C976F-D1F5-604C-B9B6-600CAA767E94}" destId="{6BF26B34-A7CE-0E4C-920C-0C1F29CABF17}" srcOrd="3" destOrd="0" presId="urn:microsoft.com/office/officeart/2008/layout/LinedList"/>
    <dgm:cxn modelId="{6DE4651B-262D-9E49-B8FC-F4F44C7ED9D9}" type="presParOf" srcId="{6BF26B34-A7CE-0E4C-920C-0C1F29CABF17}" destId="{8EEEE496-B652-7E40-AB62-32F702632763}" srcOrd="0" destOrd="0" presId="urn:microsoft.com/office/officeart/2008/layout/LinedList"/>
    <dgm:cxn modelId="{EE99F885-73CD-2247-AC87-CEAD12D54024}" type="presParOf" srcId="{6BF26B34-A7CE-0E4C-920C-0C1F29CABF17}" destId="{CDDAB331-6B52-5C41-9A70-F7DDFBA8A9D4}"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F51E5EA-FEA4-7C4A-924D-5F543A2889ED}"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46B145E7-4146-CA48-BE89-F429698B14B5}">
      <dgm:prSet/>
      <dgm:spPr/>
      <dgm:t>
        <a:bodyPr/>
        <a:lstStyle/>
        <a:p>
          <a:pPr rtl="0"/>
          <a:r>
            <a:rPr lang="en-US" dirty="0" smtClean="0">
              <a:solidFill>
                <a:srgbClr val="77933C"/>
              </a:solidFill>
              <a:latin typeface="Calibri"/>
              <a:cs typeface="Calibri"/>
            </a:rPr>
            <a:t>The right of every individual for peaceful and undisturbed home life should be fully safeguarded. </a:t>
          </a:r>
          <a:endParaRPr lang="en-US" dirty="0">
            <a:solidFill>
              <a:srgbClr val="77933C"/>
            </a:solidFill>
            <a:latin typeface="Calibri"/>
            <a:cs typeface="Calibri"/>
          </a:endParaRPr>
        </a:p>
      </dgm:t>
    </dgm:pt>
    <dgm:pt modelId="{3D679B2C-F3DE-D147-BF1E-6CB7C2118225}" type="parTrans" cxnId="{3ABE8335-D407-AE45-8C07-9C377143E48C}">
      <dgm:prSet/>
      <dgm:spPr/>
      <dgm:t>
        <a:bodyPr/>
        <a:lstStyle/>
        <a:p>
          <a:endParaRPr lang="en-US">
            <a:latin typeface="Calibri"/>
            <a:cs typeface="Calibri"/>
          </a:endParaRPr>
        </a:p>
      </dgm:t>
    </dgm:pt>
    <dgm:pt modelId="{13BD7825-4880-324F-ADA0-A48B697CC246}" type="sibTrans" cxnId="{3ABE8335-D407-AE45-8C07-9C377143E48C}">
      <dgm:prSet/>
      <dgm:spPr/>
      <dgm:t>
        <a:bodyPr/>
        <a:lstStyle/>
        <a:p>
          <a:endParaRPr lang="en-US">
            <a:latin typeface="Calibri"/>
            <a:cs typeface="Calibri"/>
          </a:endParaRPr>
        </a:p>
      </dgm:t>
    </dgm:pt>
    <dgm:pt modelId="{B45275AA-A056-0743-9E0B-5AB5E96C429A}">
      <dgm:prSet/>
      <dgm:spPr/>
      <dgm:t>
        <a:bodyPr/>
        <a:lstStyle/>
        <a:p>
          <a:pPr rtl="0"/>
          <a:r>
            <a:rPr lang="en-US" dirty="0" smtClean="0">
              <a:latin typeface="Calibri"/>
              <a:cs typeface="Calibri"/>
            </a:rPr>
            <a:t>The local police authorities should be fully informed of the venue and time of the proposed meetings well in time and all necessary permissions taken. </a:t>
          </a:r>
          <a:endParaRPr lang="en-US" dirty="0">
            <a:latin typeface="Calibri"/>
            <a:cs typeface="Calibri"/>
          </a:endParaRPr>
        </a:p>
      </dgm:t>
    </dgm:pt>
    <dgm:pt modelId="{ED97F588-6BF4-CD4C-A384-AAD8286DFACE}" type="parTrans" cxnId="{F296902D-F54D-1D46-B3E1-89FC50D73297}">
      <dgm:prSet/>
      <dgm:spPr/>
      <dgm:t>
        <a:bodyPr/>
        <a:lstStyle/>
        <a:p>
          <a:endParaRPr lang="en-US">
            <a:latin typeface="Calibri"/>
            <a:cs typeface="Calibri"/>
          </a:endParaRPr>
        </a:p>
      </dgm:t>
    </dgm:pt>
    <dgm:pt modelId="{70055837-BE04-1A4E-ACDA-A1752EA1948C}" type="sibTrans" cxnId="{F296902D-F54D-1D46-B3E1-89FC50D73297}">
      <dgm:prSet/>
      <dgm:spPr/>
      <dgm:t>
        <a:bodyPr/>
        <a:lstStyle/>
        <a:p>
          <a:endParaRPr lang="en-US">
            <a:latin typeface="Calibri"/>
            <a:cs typeface="Calibri"/>
          </a:endParaRPr>
        </a:p>
      </dgm:t>
    </dgm:pt>
    <dgm:pt modelId="{443F7F98-1C9F-2248-B881-934E84A14F48}">
      <dgm:prSet/>
      <dgm:spPr/>
      <dgm:t>
        <a:bodyPr/>
        <a:lstStyle/>
        <a:p>
          <a:pPr rtl="0"/>
          <a:r>
            <a:rPr lang="en-US" dirty="0" smtClean="0">
              <a:solidFill>
                <a:srgbClr val="77933C"/>
              </a:solidFill>
              <a:latin typeface="Calibri"/>
              <a:cs typeface="Calibri"/>
            </a:rPr>
            <a:t>If there are any restrictive or prohibitory orders in force in the place of the proposed meeting, they shall be fully respected. Exemption, if necessary, must be applied for and obtained well in time. </a:t>
          </a:r>
          <a:endParaRPr lang="en-US" dirty="0">
            <a:solidFill>
              <a:srgbClr val="77933C"/>
            </a:solidFill>
            <a:latin typeface="Calibri"/>
            <a:cs typeface="Calibri"/>
          </a:endParaRPr>
        </a:p>
      </dgm:t>
    </dgm:pt>
    <dgm:pt modelId="{704876D2-0DD6-6D47-ABC6-25B1B441916A}" type="parTrans" cxnId="{38B9670A-CC4F-8940-BE92-6660B30BB819}">
      <dgm:prSet/>
      <dgm:spPr/>
      <dgm:t>
        <a:bodyPr/>
        <a:lstStyle/>
        <a:p>
          <a:endParaRPr lang="en-US">
            <a:latin typeface="Calibri"/>
            <a:cs typeface="Calibri"/>
          </a:endParaRPr>
        </a:p>
      </dgm:t>
    </dgm:pt>
    <dgm:pt modelId="{9BF1B50E-D12D-984B-BF77-CEB95DAA4492}" type="sibTrans" cxnId="{38B9670A-CC4F-8940-BE92-6660B30BB819}">
      <dgm:prSet/>
      <dgm:spPr/>
      <dgm:t>
        <a:bodyPr/>
        <a:lstStyle/>
        <a:p>
          <a:endParaRPr lang="en-US">
            <a:latin typeface="Calibri"/>
            <a:cs typeface="Calibri"/>
          </a:endParaRPr>
        </a:p>
      </dgm:t>
    </dgm:pt>
    <dgm:pt modelId="{C6BCAE22-6C30-CD4F-A286-CC46EB47614D}" type="pres">
      <dgm:prSet presAssocID="{AF51E5EA-FEA4-7C4A-924D-5F543A2889ED}" presName="vert0" presStyleCnt="0">
        <dgm:presLayoutVars>
          <dgm:dir/>
          <dgm:animOne val="branch"/>
          <dgm:animLvl val="lvl"/>
        </dgm:presLayoutVars>
      </dgm:prSet>
      <dgm:spPr/>
      <dgm:t>
        <a:bodyPr/>
        <a:lstStyle/>
        <a:p>
          <a:endParaRPr lang="en-US"/>
        </a:p>
      </dgm:t>
    </dgm:pt>
    <dgm:pt modelId="{A50BE680-6971-0145-B57A-F501237D0F5B}" type="pres">
      <dgm:prSet presAssocID="{46B145E7-4146-CA48-BE89-F429698B14B5}" presName="thickLine" presStyleLbl="alignNode1" presStyleIdx="0" presStyleCnt="3"/>
      <dgm:spPr/>
    </dgm:pt>
    <dgm:pt modelId="{0E46CB0D-7EC0-6341-9402-9A22F5204DC4}" type="pres">
      <dgm:prSet presAssocID="{46B145E7-4146-CA48-BE89-F429698B14B5}" presName="horz1" presStyleCnt="0"/>
      <dgm:spPr/>
    </dgm:pt>
    <dgm:pt modelId="{411D4542-C252-7745-9254-CA71C828A338}" type="pres">
      <dgm:prSet presAssocID="{46B145E7-4146-CA48-BE89-F429698B14B5}" presName="tx1" presStyleLbl="revTx" presStyleIdx="0" presStyleCnt="3"/>
      <dgm:spPr/>
      <dgm:t>
        <a:bodyPr/>
        <a:lstStyle/>
        <a:p>
          <a:endParaRPr lang="en-US"/>
        </a:p>
      </dgm:t>
    </dgm:pt>
    <dgm:pt modelId="{44050DEC-C402-AF49-8748-442093C86CA2}" type="pres">
      <dgm:prSet presAssocID="{46B145E7-4146-CA48-BE89-F429698B14B5}" presName="vert1" presStyleCnt="0"/>
      <dgm:spPr/>
    </dgm:pt>
    <dgm:pt modelId="{47D136E2-09CE-9749-A83B-682237139CB6}" type="pres">
      <dgm:prSet presAssocID="{B45275AA-A056-0743-9E0B-5AB5E96C429A}" presName="thickLine" presStyleLbl="alignNode1" presStyleIdx="1" presStyleCnt="3"/>
      <dgm:spPr/>
    </dgm:pt>
    <dgm:pt modelId="{0FF411D8-F34B-9A44-A64F-7800CE066FBE}" type="pres">
      <dgm:prSet presAssocID="{B45275AA-A056-0743-9E0B-5AB5E96C429A}" presName="horz1" presStyleCnt="0"/>
      <dgm:spPr/>
    </dgm:pt>
    <dgm:pt modelId="{28B7DB11-72D3-AC46-B4AE-B13FFF4E5391}" type="pres">
      <dgm:prSet presAssocID="{B45275AA-A056-0743-9E0B-5AB5E96C429A}" presName="tx1" presStyleLbl="revTx" presStyleIdx="1" presStyleCnt="3"/>
      <dgm:spPr/>
      <dgm:t>
        <a:bodyPr/>
        <a:lstStyle/>
        <a:p>
          <a:endParaRPr lang="en-US"/>
        </a:p>
      </dgm:t>
    </dgm:pt>
    <dgm:pt modelId="{9C2D9B92-4A42-664D-9B11-5F7B67984229}" type="pres">
      <dgm:prSet presAssocID="{B45275AA-A056-0743-9E0B-5AB5E96C429A}" presName="vert1" presStyleCnt="0"/>
      <dgm:spPr/>
    </dgm:pt>
    <dgm:pt modelId="{E6FC151B-A57A-504C-A450-C4B90F20E29B}" type="pres">
      <dgm:prSet presAssocID="{443F7F98-1C9F-2248-B881-934E84A14F48}" presName="thickLine" presStyleLbl="alignNode1" presStyleIdx="2" presStyleCnt="3"/>
      <dgm:spPr/>
    </dgm:pt>
    <dgm:pt modelId="{0C56389E-7302-6B48-BE33-30FBF4B4D6F1}" type="pres">
      <dgm:prSet presAssocID="{443F7F98-1C9F-2248-B881-934E84A14F48}" presName="horz1" presStyleCnt="0"/>
      <dgm:spPr/>
    </dgm:pt>
    <dgm:pt modelId="{54FE9B54-F342-7A42-9344-70C2BE05D4B6}" type="pres">
      <dgm:prSet presAssocID="{443F7F98-1C9F-2248-B881-934E84A14F48}" presName="tx1" presStyleLbl="revTx" presStyleIdx="2" presStyleCnt="3"/>
      <dgm:spPr/>
      <dgm:t>
        <a:bodyPr/>
        <a:lstStyle/>
        <a:p>
          <a:endParaRPr lang="en-US"/>
        </a:p>
      </dgm:t>
    </dgm:pt>
    <dgm:pt modelId="{C7A15794-A250-A04D-8F33-56CED83085A9}" type="pres">
      <dgm:prSet presAssocID="{443F7F98-1C9F-2248-B881-934E84A14F48}" presName="vert1" presStyleCnt="0"/>
      <dgm:spPr/>
    </dgm:pt>
  </dgm:ptLst>
  <dgm:cxnLst>
    <dgm:cxn modelId="{38B9670A-CC4F-8940-BE92-6660B30BB819}" srcId="{AF51E5EA-FEA4-7C4A-924D-5F543A2889ED}" destId="{443F7F98-1C9F-2248-B881-934E84A14F48}" srcOrd="2" destOrd="0" parTransId="{704876D2-0DD6-6D47-ABC6-25B1B441916A}" sibTransId="{9BF1B50E-D12D-984B-BF77-CEB95DAA4492}"/>
    <dgm:cxn modelId="{F296902D-F54D-1D46-B3E1-89FC50D73297}" srcId="{AF51E5EA-FEA4-7C4A-924D-5F543A2889ED}" destId="{B45275AA-A056-0743-9E0B-5AB5E96C429A}" srcOrd="1" destOrd="0" parTransId="{ED97F588-6BF4-CD4C-A384-AAD8286DFACE}" sibTransId="{70055837-BE04-1A4E-ACDA-A1752EA1948C}"/>
    <dgm:cxn modelId="{B4DB7D4B-A742-8943-A6D8-811E5754CDFA}" type="presOf" srcId="{46B145E7-4146-CA48-BE89-F429698B14B5}" destId="{411D4542-C252-7745-9254-CA71C828A338}" srcOrd="0" destOrd="0" presId="urn:microsoft.com/office/officeart/2008/layout/LinedList"/>
    <dgm:cxn modelId="{1107E1C7-D4E5-6640-8777-C9550077E23E}" type="presOf" srcId="{B45275AA-A056-0743-9E0B-5AB5E96C429A}" destId="{28B7DB11-72D3-AC46-B4AE-B13FFF4E5391}" srcOrd="0" destOrd="0" presId="urn:microsoft.com/office/officeart/2008/layout/LinedList"/>
    <dgm:cxn modelId="{3ABE8335-D407-AE45-8C07-9C377143E48C}" srcId="{AF51E5EA-FEA4-7C4A-924D-5F543A2889ED}" destId="{46B145E7-4146-CA48-BE89-F429698B14B5}" srcOrd="0" destOrd="0" parTransId="{3D679B2C-F3DE-D147-BF1E-6CB7C2118225}" sibTransId="{13BD7825-4880-324F-ADA0-A48B697CC246}"/>
    <dgm:cxn modelId="{8B7E3A57-5C1B-F54F-9623-C25A60F42D2D}" type="presOf" srcId="{AF51E5EA-FEA4-7C4A-924D-5F543A2889ED}" destId="{C6BCAE22-6C30-CD4F-A286-CC46EB47614D}" srcOrd="0" destOrd="0" presId="urn:microsoft.com/office/officeart/2008/layout/LinedList"/>
    <dgm:cxn modelId="{AB56C45A-3162-734E-9DB3-B6373B0548EC}" type="presOf" srcId="{443F7F98-1C9F-2248-B881-934E84A14F48}" destId="{54FE9B54-F342-7A42-9344-70C2BE05D4B6}" srcOrd="0" destOrd="0" presId="urn:microsoft.com/office/officeart/2008/layout/LinedList"/>
    <dgm:cxn modelId="{C6A716BC-B676-1048-AEFC-ADB0FA60AED8}" type="presParOf" srcId="{C6BCAE22-6C30-CD4F-A286-CC46EB47614D}" destId="{A50BE680-6971-0145-B57A-F501237D0F5B}" srcOrd="0" destOrd="0" presId="urn:microsoft.com/office/officeart/2008/layout/LinedList"/>
    <dgm:cxn modelId="{3B1E8221-4F01-0348-9968-61CF9549E88E}" type="presParOf" srcId="{C6BCAE22-6C30-CD4F-A286-CC46EB47614D}" destId="{0E46CB0D-7EC0-6341-9402-9A22F5204DC4}" srcOrd="1" destOrd="0" presId="urn:microsoft.com/office/officeart/2008/layout/LinedList"/>
    <dgm:cxn modelId="{D1C90912-1FC1-6C40-8DAA-326E6D105D80}" type="presParOf" srcId="{0E46CB0D-7EC0-6341-9402-9A22F5204DC4}" destId="{411D4542-C252-7745-9254-CA71C828A338}" srcOrd="0" destOrd="0" presId="urn:microsoft.com/office/officeart/2008/layout/LinedList"/>
    <dgm:cxn modelId="{B31EF46F-388D-304F-92DE-51B8F2A3D8B9}" type="presParOf" srcId="{0E46CB0D-7EC0-6341-9402-9A22F5204DC4}" destId="{44050DEC-C402-AF49-8748-442093C86CA2}" srcOrd="1" destOrd="0" presId="urn:microsoft.com/office/officeart/2008/layout/LinedList"/>
    <dgm:cxn modelId="{B3711F71-C9AB-BD4A-A49D-CAF890E84837}" type="presParOf" srcId="{C6BCAE22-6C30-CD4F-A286-CC46EB47614D}" destId="{47D136E2-09CE-9749-A83B-682237139CB6}" srcOrd="2" destOrd="0" presId="urn:microsoft.com/office/officeart/2008/layout/LinedList"/>
    <dgm:cxn modelId="{EB06138E-7605-2141-AD3E-5605A63C39A2}" type="presParOf" srcId="{C6BCAE22-6C30-CD4F-A286-CC46EB47614D}" destId="{0FF411D8-F34B-9A44-A64F-7800CE066FBE}" srcOrd="3" destOrd="0" presId="urn:microsoft.com/office/officeart/2008/layout/LinedList"/>
    <dgm:cxn modelId="{E73F21BD-314A-F148-8B56-5D73AFA91968}" type="presParOf" srcId="{0FF411D8-F34B-9A44-A64F-7800CE066FBE}" destId="{28B7DB11-72D3-AC46-B4AE-B13FFF4E5391}" srcOrd="0" destOrd="0" presId="urn:microsoft.com/office/officeart/2008/layout/LinedList"/>
    <dgm:cxn modelId="{97D65F0D-8A33-C04F-9EB9-9ADCA72EE575}" type="presParOf" srcId="{0FF411D8-F34B-9A44-A64F-7800CE066FBE}" destId="{9C2D9B92-4A42-664D-9B11-5F7B67984229}" srcOrd="1" destOrd="0" presId="urn:microsoft.com/office/officeart/2008/layout/LinedList"/>
    <dgm:cxn modelId="{0C82464C-2BF8-614F-8F12-BEA4416F140B}" type="presParOf" srcId="{C6BCAE22-6C30-CD4F-A286-CC46EB47614D}" destId="{E6FC151B-A57A-504C-A450-C4B90F20E29B}" srcOrd="4" destOrd="0" presId="urn:microsoft.com/office/officeart/2008/layout/LinedList"/>
    <dgm:cxn modelId="{712DD5AB-0E32-C541-9DF2-7F0923549F60}" type="presParOf" srcId="{C6BCAE22-6C30-CD4F-A286-CC46EB47614D}" destId="{0C56389E-7302-6B48-BE33-30FBF4B4D6F1}" srcOrd="5" destOrd="0" presId="urn:microsoft.com/office/officeart/2008/layout/LinedList"/>
    <dgm:cxn modelId="{78186EE9-73A1-DD44-8515-04BF62298C98}" type="presParOf" srcId="{0C56389E-7302-6B48-BE33-30FBF4B4D6F1}" destId="{54FE9B54-F342-7A42-9344-70C2BE05D4B6}" srcOrd="0" destOrd="0" presId="urn:microsoft.com/office/officeart/2008/layout/LinedList"/>
    <dgm:cxn modelId="{1EC1721B-7BC6-8640-9874-F5595A90D8A3}" type="presParOf" srcId="{0C56389E-7302-6B48-BE33-30FBF4B4D6F1}" destId="{C7A15794-A250-A04D-8F33-56CED83085A9}"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4B231C3-8111-2A42-A9E8-45C2BDC96A1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F29AD25-1E6A-E54C-8FF0-918089E2BB63}">
      <dgm:prSet/>
      <dgm:spPr/>
      <dgm:t>
        <a:bodyPr/>
        <a:lstStyle/>
        <a:p>
          <a:pPr rtl="0"/>
          <a:r>
            <a:rPr lang="en-US" dirty="0" smtClean="0">
              <a:latin typeface="Calibri"/>
              <a:cs typeface="Calibri"/>
            </a:rPr>
            <a:t>Permission must be obtained for the use of loudspeakers or any other such facilities from police/competent authorities for the proposed meetings.</a:t>
          </a:r>
          <a:endParaRPr lang="en-US" dirty="0">
            <a:latin typeface="Calibri"/>
            <a:cs typeface="Calibri"/>
          </a:endParaRPr>
        </a:p>
      </dgm:t>
    </dgm:pt>
    <dgm:pt modelId="{4B863C57-DF36-7745-8022-BBBABD33929B}" type="parTrans" cxnId="{46363EC9-6459-7545-B171-6BD85B08CBFB}">
      <dgm:prSet/>
      <dgm:spPr/>
      <dgm:t>
        <a:bodyPr/>
        <a:lstStyle/>
        <a:p>
          <a:endParaRPr lang="en-US">
            <a:latin typeface="Calibri"/>
            <a:cs typeface="Calibri"/>
          </a:endParaRPr>
        </a:p>
      </dgm:t>
    </dgm:pt>
    <dgm:pt modelId="{6744569B-84BB-914E-A750-D550B08104EF}" type="sibTrans" cxnId="{46363EC9-6459-7545-B171-6BD85B08CBFB}">
      <dgm:prSet/>
      <dgm:spPr/>
      <dgm:t>
        <a:bodyPr/>
        <a:lstStyle/>
        <a:p>
          <a:endParaRPr lang="en-US">
            <a:latin typeface="Calibri"/>
            <a:cs typeface="Calibri"/>
          </a:endParaRPr>
        </a:p>
      </dgm:t>
    </dgm:pt>
    <dgm:pt modelId="{C7440016-5432-3945-A876-C88D6DD5327C}">
      <dgm:prSet/>
      <dgm:spPr/>
      <dgm:t>
        <a:bodyPr/>
        <a:lstStyle/>
        <a:p>
          <a:pPr rtl="0"/>
          <a:r>
            <a:rPr lang="en-US" dirty="0" smtClean="0">
              <a:solidFill>
                <a:srgbClr val="77933C"/>
              </a:solidFill>
              <a:latin typeface="Calibri"/>
              <a:cs typeface="Calibri"/>
            </a:rPr>
            <a:t>The assistance of the police should be obtained in dealing with persons disturbing meetings or otherwise creating disorder. </a:t>
          </a:r>
          <a:endParaRPr lang="en-US" dirty="0">
            <a:solidFill>
              <a:srgbClr val="77933C"/>
            </a:solidFill>
            <a:latin typeface="Calibri"/>
            <a:cs typeface="Calibri"/>
          </a:endParaRPr>
        </a:p>
      </dgm:t>
    </dgm:pt>
    <dgm:pt modelId="{8464E390-9E30-C440-A3D0-F8DD3727CABE}" type="parTrans" cxnId="{C1E695EE-F667-114E-8B63-22AD418E4F71}">
      <dgm:prSet/>
      <dgm:spPr/>
      <dgm:t>
        <a:bodyPr/>
        <a:lstStyle/>
        <a:p>
          <a:endParaRPr lang="en-US">
            <a:latin typeface="Calibri"/>
            <a:cs typeface="Calibri"/>
          </a:endParaRPr>
        </a:p>
      </dgm:t>
    </dgm:pt>
    <dgm:pt modelId="{3352674B-7855-F64B-8A51-A8115821E43A}" type="sibTrans" cxnId="{C1E695EE-F667-114E-8B63-22AD418E4F71}">
      <dgm:prSet/>
      <dgm:spPr/>
      <dgm:t>
        <a:bodyPr/>
        <a:lstStyle/>
        <a:p>
          <a:endParaRPr lang="en-US">
            <a:latin typeface="Calibri"/>
            <a:cs typeface="Calibri"/>
          </a:endParaRPr>
        </a:p>
      </dgm:t>
    </dgm:pt>
    <dgm:pt modelId="{557A4ED7-1570-2E45-87BD-79980231EF44}">
      <dgm:prSet/>
      <dgm:spPr/>
      <dgm:t>
        <a:bodyPr/>
        <a:lstStyle/>
        <a:p>
          <a:pPr rtl="0"/>
          <a:r>
            <a:rPr lang="en-US" dirty="0" smtClean="0">
              <a:latin typeface="Calibri"/>
              <a:cs typeface="Calibri"/>
            </a:rPr>
            <a:t>The time and place of the starting of any procession, the route to be followed and the time and place at which the procession will terminate should be settled in advance and advance permissions obtained from the police/competent authorities. </a:t>
          </a:r>
          <a:endParaRPr lang="en-US" dirty="0">
            <a:latin typeface="Calibri"/>
            <a:cs typeface="Calibri"/>
          </a:endParaRPr>
        </a:p>
      </dgm:t>
    </dgm:pt>
    <dgm:pt modelId="{A7A3F5FB-A30E-A34A-B895-ADD62D91F78D}" type="parTrans" cxnId="{57BCC509-DABC-3943-9407-FD2349771A8C}">
      <dgm:prSet/>
      <dgm:spPr/>
      <dgm:t>
        <a:bodyPr/>
        <a:lstStyle/>
        <a:p>
          <a:endParaRPr lang="en-US">
            <a:latin typeface="Calibri"/>
            <a:cs typeface="Calibri"/>
          </a:endParaRPr>
        </a:p>
      </dgm:t>
    </dgm:pt>
    <dgm:pt modelId="{48CBCB40-03EE-BC45-BCA5-61957E48D1D0}" type="sibTrans" cxnId="{57BCC509-DABC-3943-9407-FD2349771A8C}">
      <dgm:prSet/>
      <dgm:spPr/>
      <dgm:t>
        <a:bodyPr/>
        <a:lstStyle/>
        <a:p>
          <a:endParaRPr lang="en-US">
            <a:latin typeface="Calibri"/>
            <a:cs typeface="Calibri"/>
          </a:endParaRPr>
        </a:p>
      </dgm:t>
    </dgm:pt>
    <dgm:pt modelId="{BA4630C3-9BAA-6240-A472-F94A695A3171}" type="pres">
      <dgm:prSet presAssocID="{74B231C3-8111-2A42-A9E8-45C2BDC96A17}" presName="vert0" presStyleCnt="0">
        <dgm:presLayoutVars>
          <dgm:dir/>
          <dgm:animOne val="branch"/>
          <dgm:animLvl val="lvl"/>
        </dgm:presLayoutVars>
      </dgm:prSet>
      <dgm:spPr/>
      <dgm:t>
        <a:bodyPr/>
        <a:lstStyle/>
        <a:p>
          <a:endParaRPr lang="en-US"/>
        </a:p>
      </dgm:t>
    </dgm:pt>
    <dgm:pt modelId="{16D060E0-349C-6D45-A778-C9FE3A21F72F}" type="pres">
      <dgm:prSet presAssocID="{9F29AD25-1E6A-E54C-8FF0-918089E2BB63}" presName="thickLine" presStyleLbl="alignNode1" presStyleIdx="0" presStyleCnt="3"/>
      <dgm:spPr/>
    </dgm:pt>
    <dgm:pt modelId="{985FF3FF-098D-C542-B053-E643234C17C1}" type="pres">
      <dgm:prSet presAssocID="{9F29AD25-1E6A-E54C-8FF0-918089E2BB63}" presName="horz1" presStyleCnt="0"/>
      <dgm:spPr/>
    </dgm:pt>
    <dgm:pt modelId="{B30A6A32-E5DE-8B4C-97DE-6496CF7FCC8D}" type="pres">
      <dgm:prSet presAssocID="{9F29AD25-1E6A-E54C-8FF0-918089E2BB63}" presName="tx1" presStyleLbl="revTx" presStyleIdx="0" presStyleCnt="3"/>
      <dgm:spPr/>
      <dgm:t>
        <a:bodyPr/>
        <a:lstStyle/>
        <a:p>
          <a:endParaRPr lang="en-US"/>
        </a:p>
      </dgm:t>
    </dgm:pt>
    <dgm:pt modelId="{4196641E-7A63-654F-AACA-1401D26985E5}" type="pres">
      <dgm:prSet presAssocID="{9F29AD25-1E6A-E54C-8FF0-918089E2BB63}" presName="vert1" presStyleCnt="0"/>
      <dgm:spPr/>
    </dgm:pt>
    <dgm:pt modelId="{DC5C8813-FD0B-3D4E-ADDD-0BDC2AD4DAE2}" type="pres">
      <dgm:prSet presAssocID="{C7440016-5432-3945-A876-C88D6DD5327C}" presName="thickLine" presStyleLbl="alignNode1" presStyleIdx="1" presStyleCnt="3"/>
      <dgm:spPr/>
    </dgm:pt>
    <dgm:pt modelId="{C6A37500-E431-584E-81A9-910B16E630C6}" type="pres">
      <dgm:prSet presAssocID="{C7440016-5432-3945-A876-C88D6DD5327C}" presName="horz1" presStyleCnt="0"/>
      <dgm:spPr/>
    </dgm:pt>
    <dgm:pt modelId="{4E5A3DF5-0CC3-754A-A6D6-F0EB615774B2}" type="pres">
      <dgm:prSet presAssocID="{C7440016-5432-3945-A876-C88D6DD5327C}" presName="tx1" presStyleLbl="revTx" presStyleIdx="1" presStyleCnt="3"/>
      <dgm:spPr/>
      <dgm:t>
        <a:bodyPr/>
        <a:lstStyle/>
        <a:p>
          <a:endParaRPr lang="en-US"/>
        </a:p>
      </dgm:t>
    </dgm:pt>
    <dgm:pt modelId="{CC84BEEB-B31F-7642-A47F-AC9E71456F7E}" type="pres">
      <dgm:prSet presAssocID="{C7440016-5432-3945-A876-C88D6DD5327C}" presName="vert1" presStyleCnt="0"/>
      <dgm:spPr/>
    </dgm:pt>
    <dgm:pt modelId="{5B024821-3AC7-5C43-BDB9-4DF52E8565A4}" type="pres">
      <dgm:prSet presAssocID="{557A4ED7-1570-2E45-87BD-79980231EF44}" presName="thickLine" presStyleLbl="alignNode1" presStyleIdx="2" presStyleCnt="3"/>
      <dgm:spPr/>
    </dgm:pt>
    <dgm:pt modelId="{570ABC40-D9A9-504D-BCC9-D60B0D9F5639}" type="pres">
      <dgm:prSet presAssocID="{557A4ED7-1570-2E45-87BD-79980231EF44}" presName="horz1" presStyleCnt="0"/>
      <dgm:spPr/>
    </dgm:pt>
    <dgm:pt modelId="{1ECF0E74-9B09-BB41-AE0F-184C73BCD2D6}" type="pres">
      <dgm:prSet presAssocID="{557A4ED7-1570-2E45-87BD-79980231EF44}" presName="tx1" presStyleLbl="revTx" presStyleIdx="2" presStyleCnt="3"/>
      <dgm:spPr/>
      <dgm:t>
        <a:bodyPr/>
        <a:lstStyle/>
        <a:p>
          <a:endParaRPr lang="en-US"/>
        </a:p>
      </dgm:t>
    </dgm:pt>
    <dgm:pt modelId="{6DCB627E-A120-4A44-A50F-F95DEE414AAC}" type="pres">
      <dgm:prSet presAssocID="{557A4ED7-1570-2E45-87BD-79980231EF44}" presName="vert1" presStyleCnt="0"/>
      <dgm:spPr/>
    </dgm:pt>
  </dgm:ptLst>
  <dgm:cxnLst>
    <dgm:cxn modelId="{A988C7AB-0B7C-AA47-AE7A-6C3A7AECD2DF}" type="presOf" srcId="{C7440016-5432-3945-A876-C88D6DD5327C}" destId="{4E5A3DF5-0CC3-754A-A6D6-F0EB615774B2}" srcOrd="0" destOrd="0" presId="urn:microsoft.com/office/officeart/2008/layout/LinedList"/>
    <dgm:cxn modelId="{46363EC9-6459-7545-B171-6BD85B08CBFB}" srcId="{74B231C3-8111-2A42-A9E8-45C2BDC96A17}" destId="{9F29AD25-1E6A-E54C-8FF0-918089E2BB63}" srcOrd="0" destOrd="0" parTransId="{4B863C57-DF36-7745-8022-BBBABD33929B}" sibTransId="{6744569B-84BB-914E-A750-D550B08104EF}"/>
    <dgm:cxn modelId="{B4B72D92-92CE-3B41-8940-265F74ECA811}" type="presOf" srcId="{9F29AD25-1E6A-E54C-8FF0-918089E2BB63}" destId="{B30A6A32-E5DE-8B4C-97DE-6496CF7FCC8D}" srcOrd="0" destOrd="0" presId="urn:microsoft.com/office/officeart/2008/layout/LinedList"/>
    <dgm:cxn modelId="{C1E695EE-F667-114E-8B63-22AD418E4F71}" srcId="{74B231C3-8111-2A42-A9E8-45C2BDC96A17}" destId="{C7440016-5432-3945-A876-C88D6DD5327C}" srcOrd="1" destOrd="0" parTransId="{8464E390-9E30-C440-A3D0-F8DD3727CABE}" sibTransId="{3352674B-7855-F64B-8A51-A8115821E43A}"/>
    <dgm:cxn modelId="{4A5F321B-3305-A842-866B-B3300BFBC265}" type="presOf" srcId="{74B231C3-8111-2A42-A9E8-45C2BDC96A17}" destId="{BA4630C3-9BAA-6240-A472-F94A695A3171}" srcOrd="0" destOrd="0" presId="urn:microsoft.com/office/officeart/2008/layout/LinedList"/>
    <dgm:cxn modelId="{57BCC509-DABC-3943-9407-FD2349771A8C}" srcId="{74B231C3-8111-2A42-A9E8-45C2BDC96A17}" destId="{557A4ED7-1570-2E45-87BD-79980231EF44}" srcOrd="2" destOrd="0" parTransId="{A7A3F5FB-A30E-A34A-B895-ADD62D91F78D}" sibTransId="{48CBCB40-03EE-BC45-BCA5-61957E48D1D0}"/>
    <dgm:cxn modelId="{42EF41EF-6108-4C44-AA17-726FD0D40FF4}" type="presOf" srcId="{557A4ED7-1570-2E45-87BD-79980231EF44}" destId="{1ECF0E74-9B09-BB41-AE0F-184C73BCD2D6}" srcOrd="0" destOrd="0" presId="urn:microsoft.com/office/officeart/2008/layout/LinedList"/>
    <dgm:cxn modelId="{AB84595F-8FD3-5B4B-A599-0E7E28B89BD0}" type="presParOf" srcId="{BA4630C3-9BAA-6240-A472-F94A695A3171}" destId="{16D060E0-349C-6D45-A778-C9FE3A21F72F}" srcOrd="0" destOrd="0" presId="urn:microsoft.com/office/officeart/2008/layout/LinedList"/>
    <dgm:cxn modelId="{69089830-D85D-464C-9362-E833035DF69F}" type="presParOf" srcId="{BA4630C3-9BAA-6240-A472-F94A695A3171}" destId="{985FF3FF-098D-C542-B053-E643234C17C1}" srcOrd="1" destOrd="0" presId="urn:microsoft.com/office/officeart/2008/layout/LinedList"/>
    <dgm:cxn modelId="{633BE6DC-997D-ED42-B1D4-1222767BEB45}" type="presParOf" srcId="{985FF3FF-098D-C542-B053-E643234C17C1}" destId="{B30A6A32-E5DE-8B4C-97DE-6496CF7FCC8D}" srcOrd="0" destOrd="0" presId="urn:microsoft.com/office/officeart/2008/layout/LinedList"/>
    <dgm:cxn modelId="{A51B5E5B-F2D9-B249-8A8D-50D4BBD2BACE}" type="presParOf" srcId="{985FF3FF-098D-C542-B053-E643234C17C1}" destId="{4196641E-7A63-654F-AACA-1401D26985E5}" srcOrd="1" destOrd="0" presId="urn:microsoft.com/office/officeart/2008/layout/LinedList"/>
    <dgm:cxn modelId="{037B56E7-E153-5142-9CCB-5359686F8BAB}" type="presParOf" srcId="{BA4630C3-9BAA-6240-A472-F94A695A3171}" destId="{DC5C8813-FD0B-3D4E-ADDD-0BDC2AD4DAE2}" srcOrd="2" destOrd="0" presId="urn:microsoft.com/office/officeart/2008/layout/LinedList"/>
    <dgm:cxn modelId="{025A3094-62CC-5447-936F-25A8285912F8}" type="presParOf" srcId="{BA4630C3-9BAA-6240-A472-F94A695A3171}" destId="{C6A37500-E431-584E-81A9-910B16E630C6}" srcOrd="3" destOrd="0" presId="urn:microsoft.com/office/officeart/2008/layout/LinedList"/>
    <dgm:cxn modelId="{A9BD25D2-8FE9-0240-9C5F-970BEAD876DE}" type="presParOf" srcId="{C6A37500-E431-584E-81A9-910B16E630C6}" destId="{4E5A3DF5-0CC3-754A-A6D6-F0EB615774B2}" srcOrd="0" destOrd="0" presId="urn:microsoft.com/office/officeart/2008/layout/LinedList"/>
    <dgm:cxn modelId="{FDE2B1FF-2E69-1C41-A62D-892A45A02245}" type="presParOf" srcId="{C6A37500-E431-584E-81A9-910B16E630C6}" destId="{CC84BEEB-B31F-7642-A47F-AC9E71456F7E}" srcOrd="1" destOrd="0" presId="urn:microsoft.com/office/officeart/2008/layout/LinedList"/>
    <dgm:cxn modelId="{62A07C18-89A0-2C42-B681-A718B89A4224}" type="presParOf" srcId="{BA4630C3-9BAA-6240-A472-F94A695A3171}" destId="{5B024821-3AC7-5C43-BDB9-4DF52E8565A4}" srcOrd="4" destOrd="0" presId="urn:microsoft.com/office/officeart/2008/layout/LinedList"/>
    <dgm:cxn modelId="{53B17472-44B1-5244-B557-F23D3E44A6BE}" type="presParOf" srcId="{BA4630C3-9BAA-6240-A472-F94A695A3171}" destId="{570ABC40-D9A9-504D-BCC9-D60B0D9F5639}" srcOrd="5" destOrd="0" presId="urn:microsoft.com/office/officeart/2008/layout/LinedList"/>
    <dgm:cxn modelId="{2FF48B09-8442-1146-B7BF-E4E10E166039}" type="presParOf" srcId="{570ABC40-D9A9-504D-BCC9-D60B0D9F5639}" destId="{1ECF0E74-9B09-BB41-AE0F-184C73BCD2D6}" srcOrd="0" destOrd="0" presId="urn:microsoft.com/office/officeart/2008/layout/LinedList"/>
    <dgm:cxn modelId="{246ABAC1-A329-DF46-93E2-8B0C67719F11}" type="presParOf" srcId="{570ABC40-D9A9-504D-BCC9-D60B0D9F5639}" destId="{6DCB627E-A120-4A44-A50F-F95DEE414AAC}"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3B9761-25C7-C249-A7F5-BF864CDC1CE5}"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E9122126-8A1E-AE40-9597-DB0E233BE965}">
      <dgm:prSet/>
      <dgm:spPr/>
      <dgm:t>
        <a:bodyPr/>
        <a:lstStyle/>
        <a:p>
          <a:pPr rtl="0"/>
          <a:r>
            <a:rPr lang="en-US" dirty="0" smtClean="0">
              <a:solidFill>
                <a:srgbClr val="77933C"/>
              </a:solidFill>
              <a:latin typeface="Calibri"/>
              <a:cs typeface="Calibri"/>
            </a:rPr>
            <a:t>The existence of any restrictive orders in force in the localities through which the procession has to pass should be ascertained and fully complied with. So also all traffic regulations and other restrictions. </a:t>
          </a:r>
          <a:endParaRPr lang="en-US" dirty="0">
            <a:solidFill>
              <a:srgbClr val="77933C"/>
            </a:solidFill>
            <a:latin typeface="Calibri"/>
            <a:cs typeface="Calibri"/>
          </a:endParaRPr>
        </a:p>
      </dgm:t>
    </dgm:pt>
    <dgm:pt modelId="{9CC4A99F-3CB0-AB40-8799-F1D538D4B73E}" type="parTrans" cxnId="{238E0E42-7D14-6443-BD35-518252197777}">
      <dgm:prSet/>
      <dgm:spPr/>
      <dgm:t>
        <a:bodyPr/>
        <a:lstStyle/>
        <a:p>
          <a:endParaRPr lang="en-US">
            <a:latin typeface="Calibri"/>
            <a:cs typeface="Calibri"/>
          </a:endParaRPr>
        </a:p>
      </dgm:t>
    </dgm:pt>
    <dgm:pt modelId="{07571E06-0DAF-BA4A-BE6F-8ACC3E243AE8}" type="sibTrans" cxnId="{238E0E42-7D14-6443-BD35-518252197777}">
      <dgm:prSet/>
      <dgm:spPr/>
      <dgm:t>
        <a:bodyPr/>
        <a:lstStyle/>
        <a:p>
          <a:endParaRPr lang="en-US">
            <a:latin typeface="Calibri"/>
            <a:cs typeface="Calibri"/>
          </a:endParaRPr>
        </a:p>
      </dgm:t>
    </dgm:pt>
    <dgm:pt modelId="{7D5D70D1-00B7-E04B-ADDB-CF6756486BF2}">
      <dgm:prSet/>
      <dgm:spPr/>
      <dgm:t>
        <a:bodyPr/>
        <a:lstStyle/>
        <a:p>
          <a:pPr rtl="0"/>
          <a:r>
            <a:rPr lang="en-US" smtClean="0">
              <a:latin typeface="Calibri"/>
              <a:cs typeface="Calibri"/>
            </a:rPr>
            <a:t>The passage of the procession must be without hindrance to traffic. </a:t>
          </a:r>
          <a:endParaRPr lang="en-US">
            <a:latin typeface="Calibri"/>
            <a:cs typeface="Calibri"/>
          </a:endParaRPr>
        </a:p>
      </dgm:t>
    </dgm:pt>
    <dgm:pt modelId="{A32CE513-B286-0244-8142-84B64D903747}" type="parTrans" cxnId="{A314D0EA-2F22-5C45-84C3-72AB92864EE3}">
      <dgm:prSet/>
      <dgm:spPr/>
      <dgm:t>
        <a:bodyPr/>
        <a:lstStyle/>
        <a:p>
          <a:endParaRPr lang="en-US">
            <a:latin typeface="Calibri"/>
            <a:cs typeface="Calibri"/>
          </a:endParaRPr>
        </a:p>
      </dgm:t>
    </dgm:pt>
    <dgm:pt modelId="{D8C522B6-C7A8-7D4F-8056-F9BB7A2F180B}" type="sibTrans" cxnId="{A314D0EA-2F22-5C45-84C3-72AB92864EE3}">
      <dgm:prSet/>
      <dgm:spPr/>
      <dgm:t>
        <a:bodyPr/>
        <a:lstStyle/>
        <a:p>
          <a:endParaRPr lang="en-US">
            <a:latin typeface="Calibri"/>
            <a:cs typeface="Calibri"/>
          </a:endParaRPr>
        </a:p>
      </dgm:t>
    </dgm:pt>
    <dgm:pt modelId="{28BB1452-9F16-6741-9837-C6FB80116028}">
      <dgm:prSet/>
      <dgm:spPr/>
      <dgm:t>
        <a:bodyPr/>
        <a:lstStyle/>
        <a:p>
          <a:pPr rtl="0"/>
          <a:r>
            <a:rPr lang="en-US" dirty="0" smtClean="0">
              <a:solidFill>
                <a:srgbClr val="77933C"/>
              </a:solidFill>
              <a:latin typeface="Calibri"/>
              <a:cs typeface="Calibri"/>
            </a:rPr>
            <a:t>Co-operation should be extended to all election officials at all times to ensure peaceful and orderly poll. </a:t>
          </a:r>
          <a:endParaRPr lang="en-US" dirty="0">
            <a:solidFill>
              <a:srgbClr val="77933C"/>
            </a:solidFill>
            <a:latin typeface="Calibri"/>
            <a:cs typeface="Calibri"/>
          </a:endParaRPr>
        </a:p>
      </dgm:t>
    </dgm:pt>
    <dgm:pt modelId="{23909483-2D98-8D4E-A4FA-B3C24B3251CF}" type="parTrans" cxnId="{69206CC2-D275-5947-B2BF-849C098AACA0}">
      <dgm:prSet/>
      <dgm:spPr/>
      <dgm:t>
        <a:bodyPr/>
        <a:lstStyle/>
        <a:p>
          <a:endParaRPr lang="en-US">
            <a:latin typeface="Calibri"/>
            <a:cs typeface="Calibri"/>
          </a:endParaRPr>
        </a:p>
      </dgm:t>
    </dgm:pt>
    <dgm:pt modelId="{A0C31691-F2B3-904F-8BF3-E17E863483F5}" type="sibTrans" cxnId="{69206CC2-D275-5947-B2BF-849C098AACA0}">
      <dgm:prSet/>
      <dgm:spPr/>
      <dgm:t>
        <a:bodyPr/>
        <a:lstStyle/>
        <a:p>
          <a:endParaRPr lang="en-US">
            <a:latin typeface="Calibri"/>
            <a:cs typeface="Calibri"/>
          </a:endParaRPr>
        </a:p>
      </dgm:t>
    </dgm:pt>
    <dgm:pt modelId="{5CE49011-8C83-2B4E-977D-2B0737F36421}">
      <dgm:prSet/>
      <dgm:spPr/>
      <dgm:t>
        <a:bodyPr/>
        <a:lstStyle/>
        <a:p>
          <a:pPr rtl="0"/>
          <a:r>
            <a:rPr lang="en-US" smtClean="0">
              <a:latin typeface="Calibri"/>
              <a:cs typeface="Calibri"/>
            </a:rPr>
            <a:t>All Workers must display badges or identity cards. </a:t>
          </a:r>
          <a:endParaRPr lang="en-US">
            <a:latin typeface="Calibri"/>
            <a:cs typeface="Calibri"/>
          </a:endParaRPr>
        </a:p>
      </dgm:t>
    </dgm:pt>
    <dgm:pt modelId="{B1B5DD2E-ADC4-F344-BA1D-F8C34A1025FF}" type="parTrans" cxnId="{AD90BDB7-C8E5-6742-BF59-B5788F9EDD78}">
      <dgm:prSet/>
      <dgm:spPr/>
      <dgm:t>
        <a:bodyPr/>
        <a:lstStyle/>
        <a:p>
          <a:endParaRPr lang="en-US">
            <a:latin typeface="Calibri"/>
            <a:cs typeface="Calibri"/>
          </a:endParaRPr>
        </a:p>
      </dgm:t>
    </dgm:pt>
    <dgm:pt modelId="{E10B504E-C0A9-8C45-BF0C-EEE8C1A0DCC2}" type="sibTrans" cxnId="{AD90BDB7-C8E5-6742-BF59-B5788F9EDD78}">
      <dgm:prSet/>
      <dgm:spPr/>
      <dgm:t>
        <a:bodyPr/>
        <a:lstStyle/>
        <a:p>
          <a:endParaRPr lang="en-US">
            <a:latin typeface="Calibri"/>
            <a:cs typeface="Calibri"/>
          </a:endParaRPr>
        </a:p>
      </dgm:t>
    </dgm:pt>
    <dgm:pt modelId="{8B8D223A-BC02-ED4F-B129-3AEBCC977A2C}" type="pres">
      <dgm:prSet presAssocID="{9F3B9761-25C7-C249-A7F5-BF864CDC1CE5}" presName="vert0" presStyleCnt="0">
        <dgm:presLayoutVars>
          <dgm:dir/>
          <dgm:animOne val="branch"/>
          <dgm:animLvl val="lvl"/>
        </dgm:presLayoutVars>
      </dgm:prSet>
      <dgm:spPr/>
      <dgm:t>
        <a:bodyPr/>
        <a:lstStyle/>
        <a:p>
          <a:endParaRPr lang="en-US"/>
        </a:p>
      </dgm:t>
    </dgm:pt>
    <dgm:pt modelId="{52D49703-5156-F04F-B950-266E98B2060A}" type="pres">
      <dgm:prSet presAssocID="{E9122126-8A1E-AE40-9597-DB0E233BE965}" presName="thickLine" presStyleLbl="alignNode1" presStyleIdx="0" presStyleCnt="4"/>
      <dgm:spPr/>
    </dgm:pt>
    <dgm:pt modelId="{9C1949F5-F19F-BD48-B43D-1A56B8DAC62E}" type="pres">
      <dgm:prSet presAssocID="{E9122126-8A1E-AE40-9597-DB0E233BE965}" presName="horz1" presStyleCnt="0"/>
      <dgm:spPr/>
    </dgm:pt>
    <dgm:pt modelId="{02C2CAFE-37B5-8A4F-9725-8205A2D14792}" type="pres">
      <dgm:prSet presAssocID="{E9122126-8A1E-AE40-9597-DB0E233BE965}" presName="tx1" presStyleLbl="revTx" presStyleIdx="0" presStyleCnt="4"/>
      <dgm:spPr/>
      <dgm:t>
        <a:bodyPr/>
        <a:lstStyle/>
        <a:p>
          <a:endParaRPr lang="en-US"/>
        </a:p>
      </dgm:t>
    </dgm:pt>
    <dgm:pt modelId="{F05DB41A-EFF6-0B44-AF88-385B598E0438}" type="pres">
      <dgm:prSet presAssocID="{E9122126-8A1E-AE40-9597-DB0E233BE965}" presName="vert1" presStyleCnt="0"/>
      <dgm:spPr/>
    </dgm:pt>
    <dgm:pt modelId="{73E6D70B-D3F9-2347-B6C4-288DF2D2257F}" type="pres">
      <dgm:prSet presAssocID="{7D5D70D1-00B7-E04B-ADDB-CF6756486BF2}" presName="thickLine" presStyleLbl="alignNode1" presStyleIdx="1" presStyleCnt="4"/>
      <dgm:spPr/>
    </dgm:pt>
    <dgm:pt modelId="{30CA0969-0289-B545-A76D-7CDA4160219F}" type="pres">
      <dgm:prSet presAssocID="{7D5D70D1-00B7-E04B-ADDB-CF6756486BF2}" presName="horz1" presStyleCnt="0"/>
      <dgm:spPr/>
    </dgm:pt>
    <dgm:pt modelId="{0FB43193-4968-304A-B477-D34F2C284A35}" type="pres">
      <dgm:prSet presAssocID="{7D5D70D1-00B7-E04B-ADDB-CF6756486BF2}" presName="tx1" presStyleLbl="revTx" presStyleIdx="1" presStyleCnt="4"/>
      <dgm:spPr/>
      <dgm:t>
        <a:bodyPr/>
        <a:lstStyle/>
        <a:p>
          <a:endParaRPr lang="en-US"/>
        </a:p>
      </dgm:t>
    </dgm:pt>
    <dgm:pt modelId="{5D2D0D1E-917A-2F4E-A5CB-FBF85966AD1C}" type="pres">
      <dgm:prSet presAssocID="{7D5D70D1-00B7-E04B-ADDB-CF6756486BF2}" presName="vert1" presStyleCnt="0"/>
      <dgm:spPr/>
    </dgm:pt>
    <dgm:pt modelId="{742E464F-302A-BD4A-A2DC-AC5147C0BB3A}" type="pres">
      <dgm:prSet presAssocID="{28BB1452-9F16-6741-9837-C6FB80116028}" presName="thickLine" presStyleLbl="alignNode1" presStyleIdx="2" presStyleCnt="4"/>
      <dgm:spPr/>
    </dgm:pt>
    <dgm:pt modelId="{1BA3152D-2F3A-F346-AACA-39BA10909E9E}" type="pres">
      <dgm:prSet presAssocID="{28BB1452-9F16-6741-9837-C6FB80116028}" presName="horz1" presStyleCnt="0"/>
      <dgm:spPr/>
    </dgm:pt>
    <dgm:pt modelId="{B73BDC68-DE10-3140-817D-7211CC553995}" type="pres">
      <dgm:prSet presAssocID="{28BB1452-9F16-6741-9837-C6FB80116028}" presName="tx1" presStyleLbl="revTx" presStyleIdx="2" presStyleCnt="4"/>
      <dgm:spPr/>
      <dgm:t>
        <a:bodyPr/>
        <a:lstStyle/>
        <a:p>
          <a:endParaRPr lang="en-US"/>
        </a:p>
      </dgm:t>
    </dgm:pt>
    <dgm:pt modelId="{4B0C2DA8-AF8C-0743-BC99-3DB941463C0E}" type="pres">
      <dgm:prSet presAssocID="{28BB1452-9F16-6741-9837-C6FB80116028}" presName="vert1" presStyleCnt="0"/>
      <dgm:spPr/>
    </dgm:pt>
    <dgm:pt modelId="{874AD83D-45FE-8147-8596-EB35384F55BC}" type="pres">
      <dgm:prSet presAssocID="{5CE49011-8C83-2B4E-977D-2B0737F36421}" presName="thickLine" presStyleLbl="alignNode1" presStyleIdx="3" presStyleCnt="4"/>
      <dgm:spPr/>
    </dgm:pt>
    <dgm:pt modelId="{259AC0B5-CF5E-5E49-A1FA-8F795031EB80}" type="pres">
      <dgm:prSet presAssocID="{5CE49011-8C83-2B4E-977D-2B0737F36421}" presName="horz1" presStyleCnt="0"/>
      <dgm:spPr/>
    </dgm:pt>
    <dgm:pt modelId="{E7E7FFED-138C-7440-A3B5-64D4F094C18F}" type="pres">
      <dgm:prSet presAssocID="{5CE49011-8C83-2B4E-977D-2B0737F36421}" presName="tx1" presStyleLbl="revTx" presStyleIdx="3" presStyleCnt="4"/>
      <dgm:spPr/>
      <dgm:t>
        <a:bodyPr/>
        <a:lstStyle/>
        <a:p>
          <a:endParaRPr lang="en-US"/>
        </a:p>
      </dgm:t>
    </dgm:pt>
    <dgm:pt modelId="{8126E3E6-82BD-C544-ABA2-C0D12468EE98}" type="pres">
      <dgm:prSet presAssocID="{5CE49011-8C83-2B4E-977D-2B0737F36421}" presName="vert1" presStyleCnt="0"/>
      <dgm:spPr/>
    </dgm:pt>
  </dgm:ptLst>
  <dgm:cxnLst>
    <dgm:cxn modelId="{941FFF2C-212D-8343-84DF-65DD13B61289}" type="presOf" srcId="{E9122126-8A1E-AE40-9597-DB0E233BE965}" destId="{02C2CAFE-37B5-8A4F-9725-8205A2D14792}" srcOrd="0" destOrd="0" presId="urn:microsoft.com/office/officeart/2008/layout/LinedList"/>
    <dgm:cxn modelId="{AD90BDB7-C8E5-6742-BF59-B5788F9EDD78}" srcId="{9F3B9761-25C7-C249-A7F5-BF864CDC1CE5}" destId="{5CE49011-8C83-2B4E-977D-2B0737F36421}" srcOrd="3" destOrd="0" parTransId="{B1B5DD2E-ADC4-F344-BA1D-F8C34A1025FF}" sibTransId="{E10B504E-C0A9-8C45-BF0C-EEE8C1A0DCC2}"/>
    <dgm:cxn modelId="{69206CC2-D275-5947-B2BF-849C098AACA0}" srcId="{9F3B9761-25C7-C249-A7F5-BF864CDC1CE5}" destId="{28BB1452-9F16-6741-9837-C6FB80116028}" srcOrd="2" destOrd="0" parTransId="{23909483-2D98-8D4E-A4FA-B3C24B3251CF}" sibTransId="{A0C31691-F2B3-904F-8BF3-E17E863483F5}"/>
    <dgm:cxn modelId="{238E0E42-7D14-6443-BD35-518252197777}" srcId="{9F3B9761-25C7-C249-A7F5-BF864CDC1CE5}" destId="{E9122126-8A1E-AE40-9597-DB0E233BE965}" srcOrd="0" destOrd="0" parTransId="{9CC4A99F-3CB0-AB40-8799-F1D538D4B73E}" sibTransId="{07571E06-0DAF-BA4A-BE6F-8ACC3E243AE8}"/>
    <dgm:cxn modelId="{FA77F213-D682-E741-95A6-6F2ADF469FDD}" type="presOf" srcId="{7D5D70D1-00B7-E04B-ADDB-CF6756486BF2}" destId="{0FB43193-4968-304A-B477-D34F2C284A35}" srcOrd="0" destOrd="0" presId="urn:microsoft.com/office/officeart/2008/layout/LinedList"/>
    <dgm:cxn modelId="{A314D0EA-2F22-5C45-84C3-72AB92864EE3}" srcId="{9F3B9761-25C7-C249-A7F5-BF864CDC1CE5}" destId="{7D5D70D1-00B7-E04B-ADDB-CF6756486BF2}" srcOrd="1" destOrd="0" parTransId="{A32CE513-B286-0244-8142-84B64D903747}" sibTransId="{D8C522B6-C7A8-7D4F-8056-F9BB7A2F180B}"/>
    <dgm:cxn modelId="{27DC4F6A-C252-BA48-9EB0-892CF6443762}" type="presOf" srcId="{5CE49011-8C83-2B4E-977D-2B0737F36421}" destId="{E7E7FFED-138C-7440-A3B5-64D4F094C18F}" srcOrd="0" destOrd="0" presId="urn:microsoft.com/office/officeart/2008/layout/LinedList"/>
    <dgm:cxn modelId="{0DAC3D1F-9F38-8B45-8882-1867FC0CE1A3}" type="presOf" srcId="{9F3B9761-25C7-C249-A7F5-BF864CDC1CE5}" destId="{8B8D223A-BC02-ED4F-B129-3AEBCC977A2C}" srcOrd="0" destOrd="0" presId="urn:microsoft.com/office/officeart/2008/layout/LinedList"/>
    <dgm:cxn modelId="{466CBEC9-EA3A-9A4B-A712-91FF0474CADD}" type="presOf" srcId="{28BB1452-9F16-6741-9837-C6FB80116028}" destId="{B73BDC68-DE10-3140-817D-7211CC553995}" srcOrd="0" destOrd="0" presId="urn:microsoft.com/office/officeart/2008/layout/LinedList"/>
    <dgm:cxn modelId="{3BB0C0D5-A47A-754D-999C-067769F05D7D}" type="presParOf" srcId="{8B8D223A-BC02-ED4F-B129-3AEBCC977A2C}" destId="{52D49703-5156-F04F-B950-266E98B2060A}" srcOrd="0" destOrd="0" presId="urn:microsoft.com/office/officeart/2008/layout/LinedList"/>
    <dgm:cxn modelId="{4C3C788B-4FDB-A74E-BAE9-A5AD1960955D}" type="presParOf" srcId="{8B8D223A-BC02-ED4F-B129-3AEBCC977A2C}" destId="{9C1949F5-F19F-BD48-B43D-1A56B8DAC62E}" srcOrd="1" destOrd="0" presId="urn:microsoft.com/office/officeart/2008/layout/LinedList"/>
    <dgm:cxn modelId="{BD3A3996-D735-644A-824C-73B27B17BEA0}" type="presParOf" srcId="{9C1949F5-F19F-BD48-B43D-1A56B8DAC62E}" destId="{02C2CAFE-37B5-8A4F-9725-8205A2D14792}" srcOrd="0" destOrd="0" presId="urn:microsoft.com/office/officeart/2008/layout/LinedList"/>
    <dgm:cxn modelId="{AB321982-5C77-6341-842A-2723423AB6DC}" type="presParOf" srcId="{9C1949F5-F19F-BD48-B43D-1A56B8DAC62E}" destId="{F05DB41A-EFF6-0B44-AF88-385B598E0438}" srcOrd="1" destOrd="0" presId="urn:microsoft.com/office/officeart/2008/layout/LinedList"/>
    <dgm:cxn modelId="{B8BF32B5-6AAD-8549-A5D6-4677BE1E4D2D}" type="presParOf" srcId="{8B8D223A-BC02-ED4F-B129-3AEBCC977A2C}" destId="{73E6D70B-D3F9-2347-B6C4-288DF2D2257F}" srcOrd="2" destOrd="0" presId="urn:microsoft.com/office/officeart/2008/layout/LinedList"/>
    <dgm:cxn modelId="{D1F330F1-37E1-F449-AD6F-A1DF4D296F1B}" type="presParOf" srcId="{8B8D223A-BC02-ED4F-B129-3AEBCC977A2C}" destId="{30CA0969-0289-B545-A76D-7CDA4160219F}" srcOrd="3" destOrd="0" presId="urn:microsoft.com/office/officeart/2008/layout/LinedList"/>
    <dgm:cxn modelId="{476E4484-34C4-B34A-BE07-FA5C18A6286B}" type="presParOf" srcId="{30CA0969-0289-B545-A76D-7CDA4160219F}" destId="{0FB43193-4968-304A-B477-D34F2C284A35}" srcOrd="0" destOrd="0" presId="urn:microsoft.com/office/officeart/2008/layout/LinedList"/>
    <dgm:cxn modelId="{F5896DD2-545C-564F-AA4F-9324CDC4005F}" type="presParOf" srcId="{30CA0969-0289-B545-A76D-7CDA4160219F}" destId="{5D2D0D1E-917A-2F4E-A5CB-FBF85966AD1C}" srcOrd="1" destOrd="0" presId="urn:microsoft.com/office/officeart/2008/layout/LinedList"/>
    <dgm:cxn modelId="{B80964A5-B28A-6E4D-8953-0DCD4509E193}" type="presParOf" srcId="{8B8D223A-BC02-ED4F-B129-3AEBCC977A2C}" destId="{742E464F-302A-BD4A-A2DC-AC5147C0BB3A}" srcOrd="4" destOrd="0" presId="urn:microsoft.com/office/officeart/2008/layout/LinedList"/>
    <dgm:cxn modelId="{4B465D3A-3C56-C940-A84B-EFE548842CFE}" type="presParOf" srcId="{8B8D223A-BC02-ED4F-B129-3AEBCC977A2C}" destId="{1BA3152D-2F3A-F346-AACA-39BA10909E9E}" srcOrd="5" destOrd="0" presId="urn:microsoft.com/office/officeart/2008/layout/LinedList"/>
    <dgm:cxn modelId="{9ADBBAD6-2C29-D34B-A00B-1CB21F209A85}" type="presParOf" srcId="{1BA3152D-2F3A-F346-AACA-39BA10909E9E}" destId="{B73BDC68-DE10-3140-817D-7211CC553995}" srcOrd="0" destOrd="0" presId="urn:microsoft.com/office/officeart/2008/layout/LinedList"/>
    <dgm:cxn modelId="{5FF38547-C956-EA40-AA8C-D7E107222E56}" type="presParOf" srcId="{1BA3152D-2F3A-F346-AACA-39BA10909E9E}" destId="{4B0C2DA8-AF8C-0743-BC99-3DB941463C0E}" srcOrd="1" destOrd="0" presId="urn:microsoft.com/office/officeart/2008/layout/LinedList"/>
    <dgm:cxn modelId="{611E962B-E7D3-5748-A0D8-CD2A00D08104}" type="presParOf" srcId="{8B8D223A-BC02-ED4F-B129-3AEBCC977A2C}" destId="{874AD83D-45FE-8147-8596-EB35384F55BC}" srcOrd="6" destOrd="0" presId="urn:microsoft.com/office/officeart/2008/layout/LinedList"/>
    <dgm:cxn modelId="{EF26C682-B7F9-FD41-92AD-E32B7A7D5F50}" type="presParOf" srcId="{8B8D223A-BC02-ED4F-B129-3AEBCC977A2C}" destId="{259AC0B5-CF5E-5E49-A1FA-8F795031EB80}" srcOrd="7" destOrd="0" presId="urn:microsoft.com/office/officeart/2008/layout/LinedList"/>
    <dgm:cxn modelId="{89968B8F-529D-A742-BC77-849CB7C78F04}" type="presParOf" srcId="{259AC0B5-CF5E-5E49-A1FA-8F795031EB80}" destId="{E7E7FFED-138C-7440-A3B5-64D4F094C18F}" srcOrd="0" destOrd="0" presId="urn:microsoft.com/office/officeart/2008/layout/LinedList"/>
    <dgm:cxn modelId="{9D054AC5-D463-CC47-AEEE-DFE85B74B466}" type="presParOf" srcId="{259AC0B5-CF5E-5E49-A1FA-8F795031EB80}" destId="{8126E3E6-82BD-C544-ABA2-C0D12468EE98}"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727843C-2489-BB43-A7F9-4C301080A446}"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05E0BEA-A017-4B4F-B1BE-EEE2FB2EFC28}">
      <dgm:prSet/>
      <dgm:spPr/>
      <dgm:t>
        <a:bodyPr/>
        <a:lstStyle/>
        <a:p>
          <a:pPr rtl="0"/>
          <a:r>
            <a:rPr lang="en-US" dirty="0" smtClean="0">
              <a:solidFill>
                <a:srgbClr val="77933C"/>
              </a:solidFill>
              <a:latin typeface="Calibri"/>
              <a:cs typeface="Calibri"/>
            </a:rPr>
            <a:t>Unofficial identity slips issued to voters shall be on plain (white) paper and not contain any symbol, name of the candidate or name of the party.</a:t>
          </a:r>
          <a:endParaRPr lang="en-US" dirty="0">
            <a:solidFill>
              <a:srgbClr val="77933C"/>
            </a:solidFill>
            <a:latin typeface="Calibri"/>
            <a:cs typeface="Calibri"/>
          </a:endParaRPr>
        </a:p>
      </dgm:t>
    </dgm:pt>
    <dgm:pt modelId="{059D71F8-E99A-EB45-8225-EB241E43545F}" type="parTrans" cxnId="{00136194-3985-B745-A440-D7EE24489FD4}">
      <dgm:prSet/>
      <dgm:spPr/>
      <dgm:t>
        <a:bodyPr/>
        <a:lstStyle/>
        <a:p>
          <a:endParaRPr lang="en-US">
            <a:latin typeface="Calibri"/>
            <a:cs typeface="Calibri"/>
          </a:endParaRPr>
        </a:p>
      </dgm:t>
    </dgm:pt>
    <dgm:pt modelId="{47BA5A77-529E-0349-892B-1F998F6D175D}" type="sibTrans" cxnId="{00136194-3985-B745-A440-D7EE24489FD4}">
      <dgm:prSet/>
      <dgm:spPr/>
      <dgm:t>
        <a:bodyPr/>
        <a:lstStyle/>
        <a:p>
          <a:endParaRPr lang="en-US">
            <a:latin typeface="Calibri"/>
            <a:cs typeface="Calibri"/>
          </a:endParaRPr>
        </a:p>
      </dgm:t>
    </dgm:pt>
    <dgm:pt modelId="{B8A82804-BAFA-C54B-BF86-03846E89390A}">
      <dgm:prSet/>
      <dgm:spPr/>
      <dgm:t>
        <a:bodyPr/>
        <a:lstStyle/>
        <a:p>
          <a:pPr rtl="0"/>
          <a:r>
            <a:rPr lang="en-US" dirty="0" smtClean="0">
              <a:latin typeface="Calibri"/>
              <a:cs typeface="Calibri"/>
            </a:rPr>
            <a:t>Restrictions on plying of vehicles during the campaign period and on poll day shall be fully obeyed by the candidates/ political parties etc. </a:t>
          </a:r>
          <a:endParaRPr lang="en-US" dirty="0">
            <a:latin typeface="Calibri"/>
            <a:cs typeface="Calibri"/>
          </a:endParaRPr>
        </a:p>
      </dgm:t>
    </dgm:pt>
    <dgm:pt modelId="{FE299FB3-1BB9-E44D-8908-8CA5CC527A59}" type="parTrans" cxnId="{40A4EA31-24CD-DE43-A3F1-E454593689C7}">
      <dgm:prSet/>
      <dgm:spPr/>
      <dgm:t>
        <a:bodyPr/>
        <a:lstStyle/>
        <a:p>
          <a:endParaRPr lang="en-US">
            <a:latin typeface="Calibri"/>
            <a:cs typeface="Calibri"/>
          </a:endParaRPr>
        </a:p>
      </dgm:t>
    </dgm:pt>
    <dgm:pt modelId="{67083CC9-4EF2-4342-AD15-966EA3162C86}" type="sibTrans" cxnId="{40A4EA31-24CD-DE43-A3F1-E454593689C7}">
      <dgm:prSet/>
      <dgm:spPr/>
      <dgm:t>
        <a:bodyPr/>
        <a:lstStyle/>
        <a:p>
          <a:endParaRPr lang="en-US">
            <a:latin typeface="Calibri"/>
            <a:cs typeface="Calibri"/>
          </a:endParaRPr>
        </a:p>
      </dgm:t>
    </dgm:pt>
    <dgm:pt modelId="{2AF93837-0842-464A-A93E-C872F63388B1}">
      <dgm:prSet/>
      <dgm:spPr/>
      <dgm:t>
        <a:bodyPr/>
        <a:lstStyle/>
        <a:p>
          <a:pPr rtl="0"/>
          <a:r>
            <a:rPr lang="en-US" dirty="0" smtClean="0">
              <a:solidFill>
                <a:srgbClr val="77933C"/>
              </a:solidFill>
              <a:latin typeface="Calibri"/>
              <a:cs typeface="Calibri"/>
            </a:rPr>
            <a:t>Except voters, candidates and their election/polling agents, only persons with a specific valid authority letter from the Election Commission can enter any polling booth. No functionary however highly placed (e.g. Chief Minister, Minister, MP or MLA </a:t>
          </a:r>
          <a:r>
            <a:rPr lang="en-US" dirty="0" err="1" smtClean="0">
              <a:solidFill>
                <a:srgbClr val="77933C"/>
              </a:solidFill>
              <a:latin typeface="Calibri"/>
              <a:cs typeface="Calibri"/>
            </a:rPr>
            <a:t>etc</a:t>
          </a:r>
          <a:r>
            <a:rPr lang="en-US" dirty="0" smtClean="0">
              <a:solidFill>
                <a:srgbClr val="77933C"/>
              </a:solidFill>
              <a:latin typeface="Calibri"/>
              <a:cs typeface="Calibri"/>
            </a:rPr>
            <a:t>) is exempt from this condition. </a:t>
          </a:r>
          <a:endParaRPr lang="en-US" dirty="0">
            <a:solidFill>
              <a:srgbClr val="77933C"/>
            </a:solidFill>
            <a:latin typeface="Calibri"/>
            <a:cs typeface="Calibri"/>
          </a:endParaRPr>
        </a:p>
      </dgm:t>
    </dgm:pt>
    <dgm:pt modelId="{46C2FB59-D8B6-5242-B1AB-1FF0E212B9FA}" type="parTrans" cxnId="{76C284CE-620B-8746-8677-12F03645B341}">
      <dgm:prSet/>
      <dgm:spPr/>
      <dgm:t>
        <a:bodyPr/>
        <a:lstStyle/>
        <a:p>
          <a:endParaRPr lang="en-US">
            <a:latin typeface="Calibri"/>
            <a:cs typeface="Calibri"/>
          </a:endParaRPr>
        </a:p>
      </dgm:t>
    </dgm:pt>
    <dgm:pt modelId="{3AA78A68-6771-4644-958C-164BDBCD2EF2}" type="sibTrans" cxnId="{76C284CE-620B-8746-8677-12F03645B341}">
      <dgm:prSet/>
      <dgm:spPr/>
      <dgm:t>
        <a:bodyPr/>
        <a:lstStyle/>
        <a:p>
          <a:endParaRPr lang="en-US">
            <a:latin typeface="Calibri"/>
            <a:cs typeface="Calibri"/>
          </a:endParaRPr>
        </a:p>
      </dgm:t>
    </dgm:pt>
    <dgm:pt modelId="{9B0CF7F8-D443-3348-8BFE-DB0A1D2D0203}" type="pres">
      <dgm:prSet presAssocID="{4727843C-2489-BB43-A7F9-4C301080A446}" presName="vert0" presStyleCnt="0">
        <dgm:presLayoutVars>
          <dgm:dir/>
          <dgm:animOne val="branch"/>
          <dgm:animLvl val="lvl"/>
        </dgm:presLayoutVars>
      </dgm:prSet>
      <dgm:spPr/>
      <dgm:t>
        <a:bodyPr/>
        <a:lstStyle/>
        <a:p>
          <a:endParaRPr lang="en-US"/>
        </a:p>
      </dgm:t>
    </dgm:pt>
    <dgm:pt modelId="{BBBC814B-4BD0-2645-B8AC-05534EE25FF5}" type="pres">
      <dgm:prSet presAssocID="{E05E0BEA-A017-4B4F-B1BE-EEE2FB2EFC28}" presName="thickLine" presStyleLbl="alignNode1" presStyleIdx="0" presStyleCnt="3"/>
      <dgm:spPr/>
    </dgm:pt>
    <dgm:pt modelId="{F8B70796-CCC2-B147-B1EB-714D9ACB29B7}" type="pres">
      <dgm:prSet presAssocID="{E05E0BEA-A017-4B4F-B1BE-EEE2FB2EFC28}" presName="horz1" presStyleCnt="0"/>
      <dgm:spPr/>
    </dgm:pt>
    <dgm:pt modelId="{ED2DC151-F8A3-F24D-B6C0-772D782A005F}" type="pres">
      <dgm:prSet presAssocID="{E05E0BEA-A017-4B4F-B1BE-EEE2FB2EFC28}" presName="tx1" presStyleLbl="revTx" presStyleIdx="0" presStyleCnt="3"/>
      <dgm:spPr/>
      <dgm:t>
        <a:bodyPr/>
        <a:lstStyle/>
        <a:p>
          <a:endParaRPr lang="en-US"/>
        </a:p>
      </dgm:t>
    </dgm:pt>
    <dgm:pt modelId="{96B55614-7C09-F44C-AE4D-BEED99BD6D46}" type="pres">
      <dgm:prSet presAssocID="{E05E0BEA-A017-4B4F-B1BE-EEE2FB2EFC28}" presName="vert1" presStyleCnt="0"/>
      <dgm:spPr/>
    </dgm:pt>
    <dgm:pt modelId="{3770EAE3-BCCB-5A48-A534-13372B2B78B0}" type="pres">
      <dgm:prSet presAssocID="{B8A82804-BAFA-C54B-BF86-03846E89390A}" presName="thickLine" presStyleLbl="alignNode1" presStyleIdx="1" presStyleCnt="3"/>
      <dgm:spPr/>
    </dgm:pt>
    <dgm:pt modelId="{E2A71430-7153-4B48-AFC6-A953137DC412}" type="pres">
      <dgm:prSet presAssocID="{B8A82804-BAFA-C54B-BF86-03846E89390A}" presName="horz1" presStyleCnt="0"/>
      <dgm:spPr/>
    </dgm:pt>
    <dgm:pt modelId="{5346F465-5BD9-4B4B-9F3C-1CF0D2904C2B}" type="pres">
      <dgm:prSet presAssocID="{B8A82804-BAFA-C54B-BF86-03846E89390A}" presName="tx1" presStyleLbl="revTx" presStyleIdx="1" presStyleCnt="3"/>
      <dgm:spPr/>
      <dgm:t>
        <a:bodyPr/>
        <a:lstStyle/>
        <a:p>
          <a:endParaRPr lang="en-US"/>
        </a:p>
      </dgm:t>
    </dgm:pt>
    <dgm:pt modelId="{FFB12F97-11A6-9C40-9B70-E5CA60BDF8C4}" type="pres">
      <dgm:prSet presAssocID="{B8A82804-BAFA-C54B-BF86-03846E89390A}" presName="vert1" presStyleCnt="0"/>
      <dgm:spPr/>
    </dgm:pt>
    <dgm:pt modelId="{64904808-09EC-EB4F-BEA9-260016973F09}" type="pres">
      <dgm:prSet presAssocID="{2AF93837-0842-464A-A93E-C872F63388B1}" presName="thickLine" presStyleLbl="alignNode1" presStyleIdx="2" presStyleCnt="3"/>
      <dgm:spPr/>
    </dgm:pt>
    <dgm:pt modelId="{3E8C8341-814F-0D4C-8B4C-CAAB5A62118E}" type="pres">
      <dgm:prSet presAssocID="{2AF93837-0842-464A-A93E-C872F63388B1}" presName="horz1" presStyleCnt="0"/>
      <dgm:spPr/>
    </dgm:pt>
    <dgm:pt modelId="{FF59247D-5D9B-5949-A7F1-E2B475B80AA2}" type="pres">
      <dgm:prSet presAssocID="{2AF93837-0842-464A-A93E-C872F63388B1}" presName="tx1" presStyleLbl="revTx" presStyleIdx="2" presStyleCnt="3"/>
      <dgm:spPr/>
      <dgm:t>
        <a:bodyPr/>
        <a:lstStyle/>
        <a:p>
          <a:endParaRPr lang="en-US"/>
        </a:p>
      </dgm:t>
    </dgm:pt>
    <dgm:pt modelId="{A82B16C3-EC43-D24C-B279-AF922FB13E18}" type="pres">
      <dgm:prSet presAssocID="{2AF93837-0842-464A-A93E-C872F63388B1}" presName="vert1" presStyleCnt="0"/>
      <dgm:spPr/>
    </dgm:pt>
  </dgm:ptLst>
  <dgm:cxnLst>
    <dgm:cxn modelId="{2FA874E9-96E5-0D4B-AFEF-37DE168BBA55}" type="presOf" srcId="{E05E0BEA-A017-4B4F-B1BE-EEE2FB2EFC28}" destId="{ED2DC151-F8A3-F24D-B6C0-772D782A005F}" srcOrd="0" destOrd="0" presId="urn:microsoft.com/office/officeart/2008/layout/LinedList"/>
    <dgm:cxn modelId="{00136194-3985-B745-A440-D7EE24489FD4}" srcId="{4727843C-2489-BB43-A7F9-4C301080A446}" destId="{E05E0BEA-A017-4B4F-B1BE-EEE2FB2EFC28}" srcOrd="0" destOrd="0" parTransId="{059D71F8-E99A-EB45-8225-EB241E43545F}" sibTransId="{47BA5A77-529E-0349-892B-1F998F6D175D}"/>
    <dgm:cxn modelId="{76C284CE-620B-8746-8677-12F03645B341}" srcId="{4727843C-2489-BB43-A7F9-4C301080A446}" destId="{2AF93837-0842-464A-A93E-C872F63388B1}" srcOrd="2" destOrd="0" parTransId="{46C2FB59-D8B6-5242-B1AB-1FF0E212B9FA}" sibTransId="{3AA78A68-6771-4644-958C-164BDBCD2EF2}"/>
    <dgm:cxn modelId="{D44E1705-1FF3-8046-A8E9-DADD9D1E9AA9}" type="presOf" srcId="{4727843C-2489-BB43-A7F9-4C301080A446}" destId="{9B0CF7F8-D443-3348-8BFE-DB0A1D2D0203}" srcOrd="0" destOrd="0" presId="urn:microsoft.com/office/officeart/2008/layout/LinedList"/>
    <dgm:cxn modelId="{057F824A-4BFD-324D-AB74-268604365433}" type="presOf" srcId="{B8A82804-BAFA-C54B-BF86-03846E89390A}" destId="{5346F465-5BD9-4B4B-9F3C-1CF0D2904C2B}" srcOrd="0" destOrd="0" presId="urn:microsoft.com/office/officeart/2008/layout/LinedList"/>
    <dgm:cxn modelId="{388E03D3-F822-0B43-86A2-7279BD38E685}" type="presOf" srcId="{2AF93837-0842-464A-A93E-C872F63388B1}" destId="{FF59247D-5D9B-5949-A7F1-E2B475B80AA2}" srcOrd="0" destOrd="0" presId="urn:microsoft.com/office/officeart/2008/layout/LinedList"/>
    <dgm:cxn modelId="{40A4EA31-24CD-DE43-A3F1-E454593689C7}" srcId="{4727843C-2489-BB43-A7F9-4C301080A446}" destId="{B8A82804-BAFA-C54B-BF86-03846E89390A}" srcOrd="1" destOrd="0" parTransId="{FE299FB3-1BB9-E44D-8908-8CA5CC527A59}" sibTransId="{67083CC9-4EF2-4342-AD15-966EA3162C86}"/>
    <dgm:cxn modelId="{1695A335-E78D-E441-BCF5-B893324BD39B}" type="presParOf" srcId="{9B0CF7F8-D443-3348-8BFE-DB0A1D2D0203}" destId="{BBBC814B-4BD0-2645-B8AC-05534EE25FF5}" srcOrd="0" destOrd="0" presId="urn:microsoft.com/office/officeart/2008/layout/LinedList"/>
    <dgm:cxn modelId="{C53BF61C-8D6B-2642-89ED-21A8EC2946DA}" type="presParOf" srcId="{9B0CF7F8-D443-3348-8BFE-DB0A1D2D0203}" destId="{F8B70796-CCC2-B147-B1EB-714D9ACB29B7}" srcOrd="1" destOrd="0" presId="urn:microsoft.com/office/officeart/2008/layout/LinedList"/>
    <dgm:cxn modelId="{3E3AFE1A-EF75-AA46-B7BE-D7EAF34A3629}" type="presParOf" srcId="{F8B70796-CCC2-B147-B1EB-714D9ACB29B7}" destId="{ED2DC151-F8A3-F24D-B6C0-772D782A005F}" srcOrd="0" destOrd="0" presId="urn:microsoft.com/office/officeart/2008/layout/LinedList"/>
    <dgm:cxn modelId="{9278A8FE-2190-204E-B8C7-A14CCBDF779A}" type="presParOf" srcId="{F8B70796-CCC2-B147-B1EB-714D9ACB29B7}" destId="{96B55614-7C09-F44C-AE4D-BEED99BD6D46}" srcOrd="1" destOrd="0" presId="urn:microsoft.com/office/officeart/2008/layout/LinedList"/>
    <dgm:cxn modelId="{CBEE0B3E-8136-1544-9922-7E0F97E26ABF}" type="presParOf" srcId="{9B0CF7F8-D443-3348-8BFE-DB0A1D2D0203}" destId="{3770EAE3-BCCB-5A48-A534-13372B2B78B0}" srcOrd="2" destOrd="0" presId="urn:microsoft.com/office/officeart/2008/layout/LinedList"/>
    <dgm:cxn modelId="{82CE1F23-C550-204F-8547-F0218304B145}" type="presParOf" srcId="{9B0CF7F8-D443-3348-8BFE-DB0A1D2D0203}" destId="{E2A71430-7153-4B48-AFC6-A953137DC412}" srcOrd="3" destOrd="0" presId="urn:microsoft.com/office/officeart/2008/layout/LinedList"/>
    <dgm:cxn modelId="{C2F5C41A-9DCE-E542-8BC1-6B8AA164F12E}" type="presParOf" srcId="{E2A71430-7153-4B48-AFC6-A953137DC412}" destId="{5346F465-5BD9-4B4B-9F3C-1CF0D2904C2B}" srcOrd="0" destOrd="0" presId="urn:microsoft.com/office/officeart/2008/layout/LinedList"/>
    <dgm:cxn modelId="{B700BB33-5626-C74C-B6C8-6C90BA07C00F}" type="presParOf" srcId="{E2A71430-7153-4B48-AFC6-A953137DC412}" destId="{FFB12F97-11A6-9C40-9B70-E5CA60BDF8C4}" srcOrd="1" destOrd="0" presId="urn:microsoft.com/office/officeart/2008/layout/LinedList"/>
    <dgm:cxn modelId="{F30FE0B2-1CE0-3A49-B306-8FB2FEDED32E}" type="presParOf" srcId="{9B0CF7F8-D443-3348-8BFE-DB0A1D2D0203}" destId="{64904808-09EC-EB4F-BEA9-260016973F09}" srcOrd="4" destOrd="0" presId="urn:microsoft.com/office/officeart/2008/layout/LinedList"/>
    <dgm:cxn modelId="{5C6493F4-A155-F24E-B8E5-6B935DB2837E}" type="presParOf" srcId="{9B0CF7F8-D443-3348-8BFE-DB0A1D2D0203}" destId="{3E8C8341-814F-0D4C-8B4C-CAAB5A62118E}" srcOrd="5" destOrd="0" presId="urn:microsoft.com/office/officeart/2008/layout/LinedList"/>
    <dgm:cxn modelId="{27A05E10-A50B-EA4A-BD8E-BD667029A848}" type="presParOf" srcId="{3E8C8341-814F-0D4C-8B4C-CAAB5A62118E}" destId="{FF59247D-5D9B-5949-A7F1-E2B475B80AA2}" srcOrd="0" destOrd="0" presId="urn:microsoft.com/office/officeart/2008/layout/LinedList"/>
    <dgm:cxn modelId="{3C22F111-05FC-4D45-89FC-19D15CF647A5}" type="presParOf" srcId="{3E8C8341-814F-0D4C-8B4C-CAAB5A62118E}" destId="{A82B16C3-EC43-D24C-B279-AF922FB13E18}"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6DEC8D7-8979-4241-8840-7A7984BD7508}"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361AC1B0-494A-3448-8D7C-5F2FFF1008A1}">
      <dgm:prSet custT="1"/>
      <dgm:spPr/>
      <dgm:t>
        <a:bodyPr/>
        <a:lstStyle/>
        <a:p>
          <a:pPr rtl="0"/>
          <a:r>
            <a:rPr lang="en-US" sz="2300" dirty="0" smtClean="0">
              <a:latin typeface="Calibri"/>
              <a:cs typeface="Calibri"/>
            </a:rPr>
            <a:t>Any complaint or problem regarding the conduct of elections shall be brought to the notice of the observer appointed by the Commission/Returning Officer/Zonal/Sector Magistrate/Election Commission of India. </a:t>
          </a:r>
          <a:endParaRPr lang="en-US" sz="2300" dirty="0">
            <a:latin typeface="Calibri"/>
            <a:cs typeface="Calibri"/>
          </a:endParaRPr>
        </a:p>
      </dgm:t>
    </dgm:pt>
    <dgm:pt modelId="{FC582626-F0FB-1947-A09C-35F11B5BEF21}" type="parTrans" cxnId="{CA8100A0-1866-B944-AA6D-DBB6FEE1EDDC}">
      <dgm:prSet/>
      <dgm:spPr/>
      <dgm:t>
        <a:bodyPr/>
        <a:lstStyle/>
        <a:p>
          <a:endParaRPr lang="en-US" sz="2300">
            <a:latin typeface="Calibri"/>
            <a:cs typeface="Calibri"/>
          </a:endParaRPr>
        </a:p>
      </dgm:t>
    </dgm:pt>
    <dgm:pt modelId="{EC8F9C7D-A2A2-5046-B092-16011233D479}" type="sibTrans" cxnId="{CA8100A0-1866-B944-AA6D-DBB6FEE1EDDC}">
      <dgm:prSet/>
      <dgm:spPr/>
      <dgm:t>
        <a:bodyPr/>
        <a:lstStyle/>
        <a:p>
          <a:endParaRPr lang="en-US" sz="2300">
            <a:latin typeface="Calibri"/>
            <a:cs typeface="Calibri"/>
          </a:endParaRPr>
        </a:p>
      </dgm:t>
    </dgm:pt>
    <dgm:pt modelId="{A93DC396-8EB5-0E40-BA69-DF7DE4658F61}">
      <dgm:prSet custT="1"/>
      <dgm:spPr/>
      <dgm:t>
        <a:bodyPr/>
        <a:lstStyle/>
        <a:p>
          <a:pPr rtl="0"/>
          <a:r>
            <a:rPr lang="en-US" sz="2300" dirty="0" smtClean="0">
              <a:solidFill>
                <a:srgbClr val="77933C"/>
              </a:solidFill>
              <a:latin typeface="Calibri"/>
              <a:cs typeface="Calibri"/>
            </a:rPr>
            <a:t>Directions/orders/instructions of the Election Commission, the Returning Officer, and the District Election Officer shall be obeyed in all matters related to various aspects of election. </a:t>
          </a:r>
          <a:endParaRPr lang="en-US" sz="2300" dirty="0">
            <a:solidFill>
              <a:srgbClr val="77933C"/>
            </a:solidFill>
            <a:latin typeface="Calibri"/>
            <a:cs typeface="Calibri"/>
          </a:endParaRPr>
        </a:p>
      </dgm:t>
    </dgm:pt>
    <dgm:pt modelId="{F760348A-8A62-1B4C-83A9-1726C076DFCF}" type="parTrans" cxnId="{D6FC0BAA-C34B-CA4D-98E8-292982DA8A1C}">
      <dgm:prSet/>
      <dgm:spPr/>
      <dgm:t>
        <a:bodyPr/>
        <a:lstStyle/>
        <a:p>
          <a:endParaRPr lang="en-US" sz="2300">
            <a:latin typeface="Calibri"/>
            <a:cs typeface="Calibri"/>
          </a:endParaRPr>
        </a:p>
      </dgm:t>
    </dgm:pt>
    <dgm:pt modelId="{5EBC223B-BC52-CC45-8077-5F1FCBCEF051}" type="sibTrans" cxnId="{D6FC0BAA-C34B-CA4D-98E8-292982DA8A1C}">
      <dgm:prSet/>
      <dgm:spPr/>
      <dgm:t>
        <a:bodyPr/>
        <a:lstStyle/>
        <a:p>
          <a:endParaRPr lang="en-US" sz="2300">
            <a:latin typeface="Calibri"/>
            <a:cs typeface="Calibri"/>
          </a:endParaRPr>
        </a:p>
      </dgm:t>
    </dgm:pt>
    <dgm:pt modelId="{61C65E30-696A-9942-9090-A9898A66F948}">
      <dgm:prSet custT="1"/>
      <dgm:spPr/>
      <dgm:t>
        <a:bodyPr/>
        <a:lstStyle/>
        <a:p>
          <a:pPr rtl="0"/>
          <a:r>
            <a:rPr lang="en-US" sz="2300" smtClean="0">
              <a:latin typeface="Calibri"/>
              <a:cs typeface="Calibri"/>
            </a:rPr>
            <a:t>Do leave the constituency after the campaign period is over if you are not a voter or a candidate or candidate’s election agent from that constituency. </a:t>
          </a:r>
          <a:endParaRPr lang="en-US" sz="2300">
            <a:latin typeface="Calibri"/>
            <a:cs typeface="Calibri"/>
          </a:endParaRPr>
        </a:p>
      </dgm:t>
    </dgm:pt>
    <dgm:pt modelId="{2CD1F78F-44E6-BF43-8DE7-D3021C04EAAF}" type="parTrans" cxnId="{57D16576-C803-CD48-BBB2-1507875F15A3}">
      <dgm:prSet/>
      <dgm:spPr/>
      <dgm:t>
        <a:bodyPr/>
        <a:lstStyle/>
        <a:p>
          <a:endParaRPr lang="en-US" sz="2300">
            <a:latin typeface="Calibri"/>
            <a:cs typeface="Calibri"/>
          </a:endParaRPr>
        </a:p>
      </dgm:t>
    </dgm:pt>
    <dgm:pt modelId="{05CDBA1A-3A6A-6E4C-A08D-249F4A1E8833}" type="sibTrans" cxnId="{57D16576-C803-CD48-BBB2-1507875F15A3}">
      <dgm:prSet/>
      <dgm:spPr/>
      <dgm:t>
        <a:bodyPr/>
        <a:lstStyle/>
        <a:p>
          <a:endParaRPr lang="en-US" sz="2300">
            <a:latin typeface="Calibri"/>
            <a:cs typeface="Calibri"/>
          </a:endParaRPr>
        </a:p>
      </dgm:t>
    </dgm:pt>
    <dgm:pt modelId="{84A4E11E-FC5D-DD43-9D67-6D3D348CC2B4}" type="pres">
      <dgm:prSet presAssocID="{06DEC8D7-8979-4241-8840-7A7984BD7508}" presName="vert0" presStyleCnt="0">
        <dgm:presLayoutVars>
          <dgm:dir/>
          <dgm:animOne val="branch"/>
          <dgm:animLvl val="lvl"/>
        </dgm:presLayoutVars>
      </dgm:prSet>
      <dgm:spPr/>
      <dgm:t>
        <a:bodyPr/>
        <a:lstStyle/>
        <a:p>
          <a:endParaRPr lang="en-US"/>
        </a:p>
      </dgm:t>
    </dgm:pt>
    <dgm:pt modelId="{3055F8BF-6FCD-E149-87CB-89D2D1544CFE}" type="pres">
      <dgm:prSet presAssocID="{361AC1B0-494A-3448-8D7C-5F2FFF1008A1}" presName="thickLine" presStyleLbl="alignNode1" presStyleIdx="0" presStyleCnt="3"/>
      <dgm:spPr/>
    </dgm:pt>
    <dgm:pt modelId="{5E7B3127-B56B-B549-BCBB-AF6763243583}" type="pres">
      <dgm:prSet presAssocID="{361AC1B0-494A-3448-8D7C-5F2FFF1008A1}" presName="horz1" presStyleCnt="0"/>
      <dgm:spPr/>
    </dgm:pt>
    <dgm:pt modelId="{708CF1E7-7435-C743-9949-4FDA31B44071}" type="pres">
      <dgm:prSet presAssocID="{361AC1B0-494A-3448-8D7C-5F2FFF1008A1}" presName="tx1" presStyleLbl="revTx" presStyleIdx="0" presStyleCnt="3"/>
      <dgm:spPr/>
      <dgm:t>
        <a:bodyPr/>
        <a:lstStyle/>
        <a:p>
          <a:endParaRPr lang="en-US"/>
        </a:p>
      </dgm:t>
    </dgm:pt>
    <dgm:pt modelId="{ACE8828F-69D4-B642-93D5-905EDA50D6F7}" type="pres">
      <dgm:prSet presAssocID="{361AC1B0-494A-3448-8D7C-5F2FFF1008A1}" presName="vert1" presStyleCnt="0"/>
      <dgm:spPr/>
    </dgm:pt>
    <dgm:pt modelId="{B46400C3-0220-8D49-8455-9B8F8F034CE0}" type="pres">
      <dgm:prSet presAssocID="{A93DC396-8EB5-0E40-BA69-DF7DE4658F61}" presName="thickLine" presStyleLbl="alignNode1" presStyleIdx="1" presStyleCnt="3"/>
      <dgm:spPr/>
    </dgm:pt>
    <dgm:pt modelId="{099501CA-FAC5-7040-BE73-37A563A16D5D}" type="pres">
      <dgm:prSet presAssocID="{A93DC396-8EB5-0E40-BA69-DF7DE4658F61}" presName="horz1" presStyleCnt="0"/>
      <dgm:spPr/>
    </dgm:pt>
    <dgm:pt modelId="{EA37E086-2551-494D-BAA5-48490BB08FD4}" type="pres">
      <dgm:prSet presAssocID="{A93DC396-8EB5-0E40-BA69-DF7DE4658F61}" presName="tx1" presStyleLbl="revTx" presStyleIdx="1" presStyleCnt="3"/>
      <dgm:spPr/>
      <dgm:t>
        <a:bodyPr/>
        <a:lstStyle/>
        <a:p>
          <a:endParaRPr lang="en-US"/>
        </a:p>
      </dgm:t>
    </dgm:pt>
    <dgm:pt modelId="{992CA45B-15E6-864D-96F7-F718D91C34D0}" type="pres">
      <dgm:prSet presAssocID="{A93DC396-8EB5-0E40-BA69-DF7DE4658F61}" presName="vert1" presStyleCnt="0"/>
      <dgm:spPr/>
    </dgm:pt>
    <dgm:pt modelId="{44C90D3C-B1D3-694C-B882-528E64A6D26A}" type="pres">
      <dgm:prSet presAssocID="{61C65E30-696A-9942-9090-A9898A66F948}" presName="thickLine" presStyleLbl="alignNode1" presStyleIdx="2" presStyleCnt="3"/>
      <dgm:spPr/>
    </dgm:pt>
    <dgm:pt modelId="{9E072185-F172-754E-B42C-679F2D9DBEDC}" type="pres">
      <dgm:prSet presAssocID="{61C65E30-696A-9942-9090-A9898A66F948}" presName="horz1" presStyleCnt="0"/>
      <dgm:spPr/>
    </dgm:pt>
    <dgm:pt modelId="{B1FED6A6-8362-864A-904B-1592CB520104}" type="pres">
      <dgm:prSet presAssocID="{61C65E30-696A-9942-9090-A9898A66F948}" presName="tx1" presStyleLbl="revTx" presStyleIdx="2" presStyleCnt="3"/>
      <dgm:spPr/>
      <dgm:t>
        <a:bodyPr/>
        <a:lstStyle/>
        <a:p>
          <a:endParaRPr lang="en-US"/>
        </a:p>
      </dgm:t>
    </dgm:pt>
    <dgm:pt modelId="{5E183FEC-2980-3247-8D41-D17406962EFD}" type="pres">
      <dgm:prSet presAssocID="{61C65E30-696A-9942-9090-A9898A66F948}" presName="vert1" presStyleCnt="0"/>
      <dgm:spPr/>
    </dgm:pt>
  </dgm:ptLst>
  <dgm:cxnLst>
    <dgm:cxn modelId="{2A133D94-44D0-5B40-B869-5F40921362A4}" type="presOf" srcId="{06DEC8D7-8979-4241-8840-7A7984BD7508}" destId="{84A4E11E-FC5D-DD43-9D67-6D3D348CC2B4}" srcOrd="0" destOrd="0" presId="urn:microsoft.com/office/officeart/2008/layout/LinedList"/>
    <dgm:cxn modelId="{B2FDF19B-EF4C-A64C-A915-D4C9502368ED}" type="presOf" srcId="{A93DC396-8EB5-0E40-BA69-DF7DE4658F61}" destId="{EA37E086-2551-494D-BAA5-48490BB08FD4}" srcOrd="0" destOrd="0" presId="urn:microsoft.com/office/officeart/2008/layout/LinedList"/>
    <dgm:cxn modelId="{57D16576-C803-CD48-BBB2-1507875F15A3}" srcId="{06DEC8D7-8979-4241-8840-7A7984BD7508}" destId="{61C65E30-696A-9942-9090-A9898A66F948}" srcOrd="2" destOrd="0" parTransId="{2CD1F78F-44E6-BF43-8DE7-D3021C04EAAF}" sibTransId="{05CDBA1A-3A6A-6E4C-A08D-249F4A1E8833}"/>
    <dgm:cxn modelId="{CA8100A0-1866-B944-AA6D-DBB6FEE1EDDC}" srcId="{06DEC8D7-8979-4241-8840-7A7984BD7508}" destId="{361AC1B0-494A-3448-8D7C-5F2FFF1008A1}" srcOrd="0" destOrd="0" parTransId="{FC582626-F0FB-1947-A09C-35F11B5BEF21}" sibTransId="{EC8F9C7D-A2A2-5046-B092-16011233D479}"/>
    <dgm:cxn modelId="{D6FC0BAA-C34B-CA4D-98E8-292982DA8A1C}" srcId="{06DEC8D7-8979-4241-8840-7A7984BD7508}" destId="{A93DC396-8EB5-0E40-BA69-DF7DE4658F61}" srcOrd="1" destOrd="0" parTransId="{F760348A-8A62-1B4C-83A9-1726C076DFCF}" sibTransId="{5EBC223B-BC52-CC45-8077-5F1FCBCEF051}"/>
    <dgm:cxn modelId="{7A2A4602-3C63-BB49-BD73-9DBA7E18DAB5}" type="presOf" srcId="{61C65E30-696A-9942-9090-A9898A66F948}" destId="{B1FED6A6-8362-864A-904B-1592CB520104}" srcOrd="0" destOrd="0" presId="urn:microsoft.com/office/officeart/2008/layout/LinedList"/>
    <dgm:cxn modelId="{18EDB606-DF52-D14C-AB91-CC92FD09658E}" type="presOf" srcId="{361AC1B0-494A-3448-8D7C-5F2FFF1008A1}" destId="{708CF1E7-7435-C743-9949-4FDA31B44071}" srcOrd="0" destOrd="0" presId="urn:microsoft.com/office/officeart/2008/layout/LinedList"/>
    <dgm:cxn modelId="{88A36375-66C3-5F4F-B0EB-0B7FE544677F}" type="presParOf" srcId="{84A4E11E-FC5D-DD43-9D67-6D3D348CC2B4}" destId="{3055F8BF-6FCD-E149-87CB-89D2D1544CFE}" srcOrd="0" destOrd="0" presId="urn:microsoft.com/office/officeart/2008/layout/LinedList"/>
    <dgm:cxn modelId="{469AA30D-1B91-8E40-8569-6ABA29F2B1EF}" type="presParOf" srcId="{84A4E11E-FC5D-DD43-9D67-6D3D348CC2B4}" destId="{5E7B3127-B56B-B549-BCBB-AF6763243583}" srcOrd="1" destOrd="0" presId="urn:microsoft.com/office/officeart/2008/layout/LinedList"/>
    <dgm:cxn modelId="{D4A79482-33AF-814A-88A3-4347ADC230C8}" type="presParOf" srcId="{5E7B3127-B56B-B549-BCBB-AF6763243583}" destId="{708CF1E7-7435-C743-9949-4FDA31B44071}" srcOrd="0" destOrd="0" presId="urn:microsoft.com/office/officeart/2008/layout/LinedList"/>
    <dgm:cxn modelId="{74110B90-0895-7E41-8AF5-76901060A036}" type="presParOf" srcId="{5E7B3127-B56B-B549-BCBB-AF6763243583}" destId="{ACE8828F-69D4-B642-93D5-905EDA50D6F7}" srcOrd="1" destOrd="0" presId="urn:microsoft.com/office/officeart/2008/layout/LinedList"/>
    <dgm:cxn modelId="{D5FAE2C5-0641-BA4B-820F-DB8004A362E6}" type="presParOf" srcId="{84A4E11E-FC5D-DD43-9D67-6D3D348CC2B4}" destId="{B46400C3-0220-8D49-8455-9B8F8F034CE0}" srcOrd="2" destOrd="0" presId="urn:microsoft.com/office/officeart/2008/layout/LinedList"/>
    <dgm:cxn modelId="{1A8841F7-16D1-414F-BDA2-31A1443FC7E1}" type="presParOf" srcId="{84A4E11E-FC5D-DD43-9D67-6D3D348CC2B4}" destId="{099501CA-FAC5-7040-BE73-37A563A16D5D}" srcOrd="3" destOrd="0" presId="urn:microsoft.com/office/officeart/2008/layout/LinedList"/>
    <dgm:cxn modelId="{3C5557B9-2336-5E42-99DF-32F748A991F9}" type="presParOf" srcId="{099501CA-FAC5-7040-BE73-37A563A16D5D}" destId="{EA37E086-2551-494D-BAA5-48490BB08FD4}" srcOrd="0" destOrd="0" presId="urn:microsoft.com/office/officeart/2008/layout/LinedList"/>
    <dgm:cxn modelId="{C8DEE791-EF9E-634C-B10A-71F84530D859}" type="presParOf" srcId="{099501CA-FAC5-7040-BE73-37A563A16D5D}" destId="{992CA45B-15E6-864D-96F7-F718D91C34D0}" srcOrd="1" destOrd="0" presId="urn:microsoft.com/office/officeart/2008/layout/LinedList"/>
    <dgm:cxn modelId="{0A1BC8D9-8E5A-ED41-8E17-C725B3D84E87}" type="presParOf" srcId="{84A4E11E-FC5D-DD43-9D67-6D3D348CC2B4}" destId="{44C90D3C-B1D3-694C-B882-528E64A6D26A}" srcOrd="4" destOrd="0" presId="urn:microsoft.com/office/officeart/2008/layout/LinedList"/>
    <dgm:cxn modelId="{586F316B-0F41-9647-94AE-67615F9416A3}" type="presParOf" srcId="{84A4E11E-FC5D-DD43-9D67-6D3D348CC2B4}" destId="{9E072185-F172-754E-B42C-679F2D9DBEDC}" srcOrd="5" destOrd="0" presId="urn:microsoft.com/office/officeart/2008/layout/LinedList"/>
    <dgm:cxn modelId="{9C3F31A6-8664-8B4B-805B-906DEECF4F35}" type="presParOf" srcId="{9E072185-F172-754E-B42C-679F2D9DBEDC}" destId="{B1FED6A6-8362-864A-904B-1592CB520104}" srcOrd="0" destOrd="0" presId="urn:microsoft.com/office/officeart/2008/layout/LinedList"/>
    <dgm:cxn modelId="{34788F65-A5E3-3946-85B2-7B8049C05646}" type="presParOf" srcId="{9E072185-F172-754E-B42C-679F2D9DBEDC}" destId="{5E183FEC-2980-3247-8D41-D17406962EFD}"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751C34D-A41C-764D-AF76-20C6D6B4D6DD}" type="doc">
      <dgm:prSet loTypeId="urn:microsoft.com/office/officeart/2008/layout/VerticalCurvedList" loCatId="" qsTypeId="urn:microsoft.com/office/officeart/2005/8/quickstyle/simple4" qsCatId="simple" csTypeId="urn:microsoft.com/office/officeart/2005/8/colors/accent6_3" csCatId="accent6" phldr="1"/>
      <dgm:spPr/>
      <dgm:t>
        <a:bodyPr/>
        <a:lstStyle/>
        <a:p>
          <a:endParaRPr lang="en-US"/>
        </a:p>
      </dgm:t>
    </dgm:pt>
    <dgm:pt modelId="{C009D362-9D55-064F-9BCA-9C75CD1F66E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Any and all advertisements at the cost of the public exchequer regarding achievements of the party/Government in power is prohibited. </a:t>
          </a:r>
          <a:endParaRPr lang="en-US" sz="2000" b="1" dirty="0">
            <a:solidFill>
              <a:srgbClr val="000000"/>
            </a:solidFill>
            <a:latin typeface="Calibri"/>
            <a:cs typeface="Calibri"/>
          </a:endParaRPr>
        </a:p>
      </dgm:t>
    </dgm:pt>
    <dgm:pt modelId="{BEAABC01-8118-6341-8DB9-A62D1BF5E7D8}" type="parTrans" cxnId="{3D29D7BD-9E67-6642-A742-1C7655601754}">
      <dgm:prSet/>
      <dgm:spPr/>
      <dgm:t>
        <a:bodyPr/>
        <a:lstStyle/>
        <a:p>
          <a:endParaRPr lang="en-US" sz="2000" b="1">
            <a:solidFill>
              <a:srgbClr val="000000"/>
            </a:solidFill>
            <a:latin typeface="Calibri"/>
            <a:cs typeface="Calibri"/>
          </a:endParaRPr>
        </a:p>
      </dgm:t>
    </dgm:pt>
    <dgm:pt modelId="{D2EF2196-D197-2744-935D-9D698230D294}" type="sibTrans" cxnId="{3D29D7BD-9E67-6642-A742-1C7655601754}">
      <dgm:prSet/>
      <dgm:spPr/>
      <dgm:t>
        <a:bodyPr/>
        <a:lstStyle/>
        <a:p>
          <a:endParaRPr lang="en-US" sz="2000" b="1">
            <a:solidFill>
              <a:srgbClr val="000000"/>
            </a:solidFill>
            <a:latin typeface="Calibri"/>
            <a:cs typeface="Calibri"/>
          </a:endParaRPr>
        </a:p>
      </dgm:t>
    </dgm:pt>
    <dgm:pt modelId="{F52DDF17-2E13-9B41-9447-22E61F9C582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No Minister shall enter any polling station or the place of counting, unless he or she is a candidate or as a voter only for voting. </a:t>
          </a:r>
          <a:endParaRPr lang="en-US" sz="2000" b="1" dirty="0">
            <a:solidFill>
              <a:srgbClr val="000000"/>
            </a:solidFill>
            <a:latin typeface="Calibri"/>
            <a:cs typeface="Calibri"/>
          </a:endParaRPr>
        </a:p>
      </dgm:t>
    </dgm:pt>
    <dgm:pt modelId="{06189B3A-47F0-764A-A675-23553D4E03DB}" type="parTrans" cxnId="{AD6205DC-2C77-1E41-827A-337C2ABDE8EE}">
      <dgm:prSet/>
      <dgm:spPr/>
      <dgm:t>
        <a:bodyPr/>
        <a:lstStyle/>
        <a:p>
          <a:endParaRPr lang="en-US" sz="2000" b="1">
            <a:solidFill>
              <a:srgbClr val="000000"/>
            </a:solidFill>
            <a:latin typeface="Calibri"/>
            <a:cs typeface="Calibri"/>
          </a:endParaRPr>
        </a:p>
      </dgm:t>
    </dgm:pt>
    <dgm:pt modelId="{A3D70DAF-4057-9947-9068-90319D2AF157}" type="sibTrans" cxnId="{AD6205DC-2C77-1E41-827A-337C2ABDE8EE}">
      <dgm:prSet/>
      <dgm:spPr/>
      <dgm:t>
        <a:bodyPr/>
        <a:lstStyle/>
        <a:p>
          <a:endParaRPr lang="en-US" sz="2000" b="1">
            <a:solidFill>
              <a:srgbClr val="000000"/>
            </a:solidFill>
            <a:latin typeface="Calibri"/>
            <a:cs typeface="Calibri"/>
          </a:endParaRPr>
        </a:p>
      </dgm:t>
    </dgm:pt>
    <dgm:pt modelId="{0B104B7C-8D52-5E48-8056-8440BEA3FDC4}">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Official work should not at all be mixed with campaigning/electioneering.</a:t>
          </a:r>
          <a:endParaRPr lang="en-US" sz="2000" b="1" dirty="0">
            <a:solidFill>
              <a:srgbClr val="000000"/>
            </a:solidFill>
            <a:latin typeface="Calibri"/>
            <a:cs typeface="Calibri"/>
          </a:endParaRPr>
        </a:p>
      </dgm:t>
    </dgm:pt>
    <dgm:pt modelId="{DD75A608-4078-A545-9947-CC0719628D9F}" type="parTrans" cxnId="{6390A8B6-4D5C-8A49-B024-8886847D03DF}">
      <dgm:prSet/>
      <dgm:spPr/>
      <dgm:t>
        <a:bodyPr/>
        <a:lstStyle/>
        <a:p>
          <a:endParaRPr lang="en-US" sz="2000" b="1">
            <a:solidFill>
              <a:srgbClr val="000000"/>
            </a:solidFill>
            <a:latin typeface="Calibri"/>
            <a:cs typeface="Calibri"/>
          </a:endParaRPr>
        </a:p>
      </dgm:t>
    </dgm:pt>
    <dgm:pt modelId="{7EA62452-6EEB-ED41-9836-5A9603CD2001}" type="sibTrans" cxnId="{6390A8B6-4D5C-8A49-B024-8886847D03DF}">
      <dgm:prSet/>
      <dgm:spPr/>
      <dgm:t>
        <a:bodyPr/>
        <a:lstStyle/>
        <a:p>
          <a:endParaRPr lang="en-US" sz="2000" b="1">
            <a:solidFill>
              <a:srgbClr val="000000"/>
            </a:solidFill>
            <a:latin typeface="Calibri"/>
            <a:cs typeface="Calibri"/>
          </a:endParaRPr>
        </a:p>
      </dgm:t>
    </dgm:pt>
    <dgm:pt modelId="{7E7744C6-86A1-D04A-BF6C-E011B460154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rgbClr val="000000"/>
              </a:solidFill>
              <a:latin typeface="Calibri"/>
              <a:cs typeface="Calibri"/>
            </a:rPr>
            <a:t>No inducement, financial or otherwise, shall be offered to the voter. </a:t>
          </a:r>
          <a:endParaRPr lang="en-US" sz="2000" b="1" dirty="0">
            <a:solidFill>
              <a:srgbClr val="000000"/>
            </a:solidFill>
            <a:latin typeface="Calibri"/>
            <a:cs typeface="Calibri"/>
          </a:endParaRPr>
        </a:p>
      </dgm:t>
    </dgm:pt>
    <dgm:pt modelId="{96E52E43-2219-1248-A735-31EEBEC955BA}" type="parTrans" cxnId="{760F99FA-1A8D-FA4A-861A-246BDC381B71}">
      <dgm:prSet/>
      <dgm:spPr/>
      <dgm:t>
        <a:bodyPr/>
        <a:lstStyle/>
        <a:p>
          <a:endParaRPr lang="en-US" sz="2000" b="1">
            <a:solidFill>
              <a:srgbClr val="000000"/>
            </a:solidFill>
            <a:latin typeface="Calibri"/>
            <a:cs typeface="Calibri"/>
          </a:endParaRPr>
        </a:p>
      </dgm:t>
    </dgm:pt>
    <dgm:pt modelId="{CDCBE990-337E-9442-9F40-265203910E68}" type="sibTrans" cxnId="{760F99FA-1A8D-FA4A-861A-246BDC381B71}">
      <dgm:prSet/>
      <dgm:spPr/>
      <dgm:t>
        <a:bodyPr/>
        <a:lstStyle/>
        <a:p>
          <a:endParaRPr lang="en-US" sz="2000" b="1">
            <a:solidFill>
              <a:srgbClr val="000000"/>
            </a:solidFill>
            <a:latin typeface="Calibri"/>
            <a:cs typeface="Calibri"/>
          </a:endParaRPr>
        </a:p>
      </dgm:t>
    </dgm:pt>
    <dgm:pt modelId="{CF3BFAC6-265D-7644-A289-BD86E957AB1A}" type="pres">
      <dgm:prSet presAssocID="{F751C34D-A41C-764D-AF76-20C6D6B4D6DD}" presName="Name0" presStyleCnt="0">
        <dgm:presLayoutVars>
          <dgm:chMax val="7"/>
          <dgm:chPref val="7"/>
          <dgm:dir/>
        </dgm:presLayoutVars>
      </dgm:prSet>
      <dgm:spPr/>
      <dgm:t>
        <a:bodyPr/>
        <a:lstStyle/>
        <a:p>
          <a:endParaRPr lang="en-US"/>
        </a:p>
      </dgm:t>
    </dgm:pt>
    <dgm:pt modelId="{D57882DA-B19D-744B-8E25-D524847E5633}" type="pres">
      <dgm:prSet presAssocID="{F751C34D-A41C-764D-AF76-20C6D6B4D6DD}" presName="Name1" presStyleCnt="0"/>
      <dgm:spPr/>
      <dgm:t>
        <a:bodyPr/>
        <a:lstStyle/>
        <a:p>
          <a:endParaRPr lang="en-US"/>
        </a:p>
      </dgm:t>
    </dgm:pt>
    <dgm:pt modelId="{FCB096B0-B4AF-F440-BFC5-C9216A008501}" type="pres">
      <dgm:prSet presAssocID="{F751C34D-A41C-764D-AF76-20C6D6B4D6DD}" presName="cycle" presStyleCnt="0"/>
      <dgm:spPr/>
      <dgm:t>
        <a:bodyPr/>
        <a:lstStyle/>
        <a:p>
          <a:endParaRPr lang="en-US"/>
        </a:p>
      </dgm:t>
    </dgm:pt>
    <dgm:pt modelId="{050F2B66-6812-264E-99EE-21BA4350BDB1}" type="pres">
      <dgm:prSet presAssocID="{F751C34D-A41C-764D-AF76-20C6D6B4D6DD}" presName="srcNode" presStyleLbl="node1" presStyleIdx="0" presStyleCnt="4"/>
      <dgm:spPr/>
      <dgm:t>
        <a:bodyPr/>
        <a:lstStyle/>
        <a:p>
          <a:endParaRPr lang="en-US"/>
        </a:p>
      </dgm:t>
    </dgm:pt>
    <dgm:pt modelId="{A5EA256A-F96D-0843-8387-8F5D6C47F4BC}" type="pres">
      <dgm:prSet presAssocID="{F751C34D-A41C-764D-AF76-20C6D6B4D6DD}" presName="conn" presStyleLbl="parChTrans1D2" presStyleIdx="0" presStyleCnt="1"/>
      <dgm:spPr/>
      <dgm:t>
        <a:bodyPr/>
        <a:lstStyle/>
        <a:p>
          <a:endParaRPr lang="en-US"/>
        </a:p>
      </dgm:t>
    </dgm:pt>
    <dgm:pt modelId="{23161100-BC2C-9B46-A6BA-5C47A3335714}" type="pres">
      <dgm:prSet presAssocID="{F751C34D-A41C-764D-AF76-20C6D6B4D6DD}" presName="extraNode" presStyleLbl="node1" presStyleIdx="0" presStyleCnt="4"/>
      <dgm:spPr/>
      <dgm:t>
        <a:bodyPr/>
        <a:lstStyle/>
        <a:p>
          <a:endParaRPr lang="en-US"/>
        </a:p>
      </dgm:t>
    </dgm:pt>
    <dgm:pt modelId="{04D7CD6F-AF78-4344-94AA-2034B39D7EB6}" type="pres">
      <dgm:prSet presAssocID="{F751C34D-A41C-764D-AF76-20C6D6B4D6DD}" presName="dstNode" presStyleLbl="node1" presStyleIdx="0" presStyleCnt="4"/>
      <dgm:spPr/>
      <dgm:t>
        <a:bodyPr/>
        <a:lstStyle/>
        <a:p>
          <a:endParaRPr lang="en-US"/>
        </a:p>
      </dgm:t>
    </dgm:pt>
    <dgm:pt modelId="{A282C72F-303F-3E41-A94E-3EB08EF51C9D}" type="pres">
      <dgm:prSet presAssocID="{C009D362-9D55-064F-9BCA-9C75CD1F66EA}" presName="text_1" presStyleLbl="node1" presStyleIdx="0" presStyleCnt="4">
        <dgm:presLayoutVars>
          <dgm:bulletEnabled val="1"/>
        </dgm:presLayoutVars>
      </dgm:prSet>
      <dgm:spPr/>
      <dgm:t>
        <a:bodyPr/>
        <a:lstStyle/>
        <a:p>
          <a:endParaRPr lang="en-US"/>
        </a:p>
      </dgm:t>
    </dgm:pt>
    <dgm:pt modelId="{30A2231F-BB7D-8C4A-8098-D26B2F389769}" type="pres">
      <dgm:prSet presAssocID="{C009D362-9D55-064F-9BCA-9C75CD1F66EA}" presName="accent_1" presStyleCnt="0"/>
      <dgm:spPr/>
      <dgm:t>
        <a:bodyPr/>
        <a:lstStyle/>
        <a:p>
          <a:endParaRPr lang="en-US"/>
        </a:p>
      </dgm:t>
    </dgm:pt>
    <dgm:pt modelId="{0C805227-D2EE-4D40-8C8A-C8EC69E0BD62}" type="pres">
      <dgm:prSet presAssocID="{C009D362-9D55-064F-9BCA-9C75CD1F66EA}"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7A786837-4D0C-9B4F-A4C9-E29AF667F676}" type="pres">
      <dgm:prSet presAssocID="{F52DDF17-2E13-9B41-9447-22E61F9C5826}" presName="text_2" presStyleLbl="node1" presStyleIdx="1" presStyleCnt="4">
        <dgm:presLayoutVars>
          <dgm:bulletEnabled val="1"/>
        </dgm:presLayoutVars>
      </dgm:prSet>
      <dgm:spPr/>
      <dgm:t>
        <a:bodyPr/>
        <a:lstStyle/>
        <a:p>
          <a:endParaRPr lang="en-US"/>
        </a:p>
      </dgm:t>
    </dgm:pt>
    <dgm:pt modelId="{E480F62C-C36F-7D40-BA67-48CC5DE906C8}" type="pres">
      <dgm:prSet presAssocID="{F52DDF17-2E13-9B41-9447-22E61F9C5826}" presName="accent_2" presStyleCnt="0"/>
      <dgm:spPr/>
      <dgm:t>
        <a:bodyPr/>
        <a:lstStyle/>
        <a:p>
          <a:endParaRPr lang="en-US"/>
        </a:p>
      </dgm:t>
    </dgm:pt>
    <dgm:pt modelId="{D039212E-258C-FE47-B333-3AF24F90D801}" type="pres">
      <dgm:prSet presAssocID="{F52DDF17-2E13-9B41-9447-22E61F9C5826}"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FD390C2C-499A-DC48-8777-6E7189E3F069}" type="pres">
      <dgm:prSet presAssocID="{0B104B7C-8D52-5E48-8056-8440BEA3FDC4}" presName="text_3" presStyleLbl="node1" presStyleIdx="2" presStyleCnt="4">
        <dgm:presLayoutVars>
          <dgm:bulletEnabled val="1"/>
        </dgm:presLayoutVars>
      </dgm:prSet>
      <dgm:spPr/>
      <dgm:t>
        <a:bodyPr/>
        <a:lstStyle/>
        <a:p>
          <a:endParaRPr lang="en-US"/>
        </a:p>
      </dgm:t>
    </dgm:pt>
    <dgm:pt modelId="{25D055BB-6998-704B-A70F-FA8C28AABFBA}" type="pres">
      <dgm:prSet presAssocID="{0B104B7C-8D52-5E48-8056-8440BEA3FDC4}" presName="accent_3" presStyleCnt="0"/>
      <dgm:spPr/>
      <dgm:t>
        <a:bodyPr/>
        <a:lstStyle/>
        <a:p>
          <a:endParaRPr lang="en-US"/>
        </a:p>
      </dgm:t>
    </dgm:pt>
    <dgm:pt modelId="{A32D8922-270B-6244-B473-6EEB68CEECD5}" type="pres">
      <dgm:prSet presAssocID="{0B104B7C-8D52-5E48-8056-8440BEA3FDC4}" presName="accentRepeatNode" presStyleLbl="solidFgAcc1" presStyleIdx="2" presStyleCnt="4"/>
      <dgm:spPr>
        <a:blipFill rotWithShape="0">
          <a:blip xmlns:r="http://schemas.openxmlformats.org/officeDocument/2006/relationships" r:embed="rId2"/>
          <a:stretch>
            <a:fillRect/>
          </a:stretch>
        </a:blipFill>
      </dgm:spPr>
      <dgm:t>
        <a:bodyPr/>
        <a:lstStyle/>
        <a:p>
          <a:endParaRPr lang="en-US"/>
        </a:p>
      </dgm:t>
    </dgm:pt>
    <dgm:pt modelId="{374F0478-B5EB-3440-9D78-332D431F8BCC}" type="pres">
      <dgm:prSet presAssocID="{7E7744C6-86A1-D04A-BF6C-E011B4601546}" presName="text_4" presStyleLbl="node1" presStyleIdx="3" presStyleCnt="4">
        <dgm:presLayoutVars>
          <dgm:bulletEnabled val="1"/>
        </dgm:presLayoutVars>
      </dgm:prSet>
      <dgm:spPr/>
      <dgm:t>
        <a:bodyPr/>
        <a:lstStyle/>
        <a:p>
          <a:endParaRPr lang="en-US"/>
        </a:p>
      </dgm:t>
    </dgm:pt>
    <dgm:pt modelId="{F935658C-6920-AF44-8DB5-2D4C6B41A578}" type="pres">
      <dgm:prSet presAssocID="{7E7744C6-86A1-D04A-BF6C-E011B4601546}" presName="accent_4" presStyleCnt="0"/>
      <dgm:spPr/>
      <dgm:t>
        <a:bodyPr/>
        <a:lstStyle/>
        <a:p>
          <a:endParaRPr lang="en-US"/>
        </a:p>
      </dgm:t>
    </dgm:pt>
    <dgm:pt modelId="{3E26DB7F-8B45-7D47-9654-1E968F3A2022}" type="pres">
      <dgm:prSet presAssocID="{7E7744C6-86A1-D04A-BF6C-E011B4601546}" presName="accentRepeatNode" presStyleLbl="solidFgAcc1" presStyleIdx="3" presStyleCnt="4"/>
      <dgm:spPr>
        <a:blipFill rotWithShape="0">
          <a:blip xmlns:r="http://schemas.openxmlformats.org/officeDocument/2006/relationships" r:embed="rId3"/>
          <a:stretch>
            <a:fillRect/>
          </a:stretch>
        </a:blipFill>
      </dgm:spPr>
      <dgm:t>
        <a:bodyPr/>
        <a:lstStyle/>
        <a:p>
          <a:endParaRPr lang="en-US"/>
        </a:p>
      </dgm:t>
    </dgm:pt>
  </dgm:ptLst>
  <dgm:cxnLst>
    <dgm:cxn modelId="{0136C294-EC94-B745-84BD-56278C8483E5}" type="presOf" srcId="{F52DDF17-2E13-9B41-9447-22E61F9C5826}" destId="{7A786837-4D0C-9B4F-A4C9-E29AF667F676}" srcOrd="0" destOrd="0" presId="urn:microsoft.com/office/officeart/2008/layout/VerticalCurvedList"/>
    <dgm:cxn modelId="{760F99FA-1A8D-FA4A-861A-246BDC381B71}" srcId="{F751C34D-A41C-764D-AF76-20C6D6B4D6DD}" destId="{7E7744C6-86A1-D04A-BF6C-E011B4601546}" srcOrd="3" destOrd="0" parTransId="{96E52E43-2219-1248-A735-31EEBEC955BA}" sibTransId="{CDCBE990-337E-9442-9F40-265203910E68}"/>
    <dgm:cxn modelId="{8372A358-DFBF-4042-8F3C-6E8385C988E2}" type="presOf" srcId="{F751C34D-A41C-764D-AF76-20C6D6B4D6DD}" destId="{CF3BFAC6-265D-7644-A289-BD86E957AB1A}" srcOrd="0" destOrd="0" presId="urn:microsoft.com/office/officeart/2008/layout/VerticalCurvedList"/>
    <dgm:cxn modelId="{AD6205DC-2C77-1E41-827A-337C2ABDE8EE}" srcId="{F751C34D-A41C-764D-AF76-20C6D6B4D6DD}" destId="{F52DDF17-2E13-9B41-9447-22E61F9C5826}" srcOrd="1" destOrd="0" parTransId="{06189B3A-47F0-764A-A675-23553D4E03DB}" sibTransId="{A3D70DAF-4057-9947-9068-90319D2AF157}"/>
    <dgm:cxn modelId="{6390A8B6-4D5C-8A49-B024-8886847D03DF}" srcId="{F751C34D-A41C-764D-AF76-20C6D6B4D6DD}" destId="{0B104B7C-8D52-5E48-8056-8440BEA3FDC4}" srcOrd="2" destOrd="0" parTransId="{DD75A608-4078-A545-9947-CC0719628D9F}" sibTransId="{7EA62452-6EEB-ED41-9836-5A9603CD2001}"/>
    <dgm:cxn modelId="{134B38AF-EE62-234F-AD83-E2127AE36BBE}" type="presOf" srcId="{0B104B7C-8D52-5E48-8056-8440BEA3FDC4}" destId="{FD390C2C-499A-DC48-8777-6E7189E3F069}" srcOrd="0" destOrd="0" presId="urn:microsoft.com/office/officeart/2008/layout/VerticalCurvedList"/>
    <dgm:cxn modelId="{D1E7D2B0-6C35-6843-9DDA-4920962B7761}" type="presOf" srcId="{D2EF2196-D197-2744-935D-9D698230D294}" destId="{A5EA256A-F96D-0843-8387-8F5D6C47F4BC}" srcOrd="0" destOrd="0" presId="urn:microsoft.com/office/officeart/2008/layout/VerticalCurvedList"/>
    <dgm:cxn modelId="{09657037-4F13-404A-9EFC-EBEA9F1EB508}" type="presOf" srcId="{C009D362-9D55-064F-9BCA-9C75CD1F66EA}" destId="{A282C72F-303F-3E41-A94E-3EB08EF51C9D}" srcOrd="0" destOrd="0" presId="urn:microsoft.com/office/officeart/2008/layout/VerticalCurvedList"/>
    <dgm:cxn modelId="{6812E415-BD25-004C-9E1E-68AC87580C64}" type="presOf" srcId="{7E7744C6-86A1-D04A-BF6C-E011B4601546}" destId="{374F0478-B5EB-3440-9D78-332D431F8BCC}" srcOrd="0" destOrd="0" presId="urn:microsoft.com/office/officeart/2008/layout/VerticalCurvedList"/>
    <dgm:cxn modelId="{3D29D7BD-9E67-6642-A742-1C7655601754}" srcId="{F751C34D-A41C-764D-AF76-20C6D6B4D6DD}" destId="{C009D362-9D55-064F-9BCA-9C75CD1F66EA}" srcOrd="0" destOrd="0" parTransId="{BEAABC01-8118-6341-8DB9-A62D1BF5E7D8}" sibTransId="{D2EF2196-D197-2744-935D-9D698230D294}"/>
    <dgm:cxn modelId="{B09C0AB7-43C7-D747-9FFA-3E955319286A}" type="presParOf" srcId="{CF3BFAC6-265D-7644-A289-BD86E957AB1A}" destId="{D57882DA-B19D-744B-8E25-D524847E5633}" srcOrd="0" destOrd="0" presId="urn:microsoft.com/office/officeart/2008/layout/VerticalCurvedList"/>
    <dgm:cxn modelId="{FD997DB7-BE8E-264D-8933-30FF7F800727}" type="presParOf" srcId="{D57882DA-B19D-744B-8E25-D524847E5633}" destId="{FCB096B0-B4AF-F440-BFC5-C9216A008501}" srcOrd="0" destOrd="0" presId="urn:microsoft.com/office/officeart/2008/layout/VerticalCurvedList"/>
    <dgm:cxn modelId="{81184ACE-4725-1F43-9233-15BD1703DE1B}" type="presParOf" srcId="{FCB096B0-B4AF-F440-BFC5-C9216A008501}" destId="{050F2B66-6812-264E-99EE-21BA4350BDB1}" srcOrd="0" destOrd="0" presId="urn:microsoft.com/office/officeart/2008/layout/VerticalCurvedList"/>
    <dgm:cxn modelId="{ED550D65-1425-9B4A-821B-B46F2A81403B}" type="presParOf" srcId="{FCB096B0-B4AF-F440-BFC5-C9216A008501}" destId="{A5EA256A-F96D-0843-8387-8F5D6C47F4BC}" srcOrd="1" destOrd="0" presId="urn:microsoft.com/office/officeart/2008/layout/VerticalCurvedList"/>
    <dgm:cxn modelId="{EEC3CD26-3B93-2B46-8E42-55195B206F26}" type="presParOf" srcId="{FCB096B0-B4AF-F440-BFC5-C9216A008501}" destId="{23161100-BC2C-9B46-A6BA-5C47A3335714}" srcOrd="2" destOrd="0" presId="urn:microsoft.com/office/officeart/2008/layout/VerticalCurvedList"/>
    <dgm:cxn modelId="{77DF9DB5-2300-1B44-AB40-05CAAB9A1747}" type="presParOf" srcId="{FCB096B0-B4AF-F440-BFC5-C9216A008501}" destId="{04D7CD6F-AF78-4344-94AA-2034B39D7EB6}" srcOrd="3" destOrd="0" presId="urn:microsoft.com/office/officeart/2008/layout/VerticalCurvedList"/>
    <dgm:cxn modelId="{4054A0F8-59EE-6241-8A0B-2ECFF0F2D7D0}" type="presParOf" srcId="{D57882DA-B19D-744B-8E25-D524847E5633}" destId="{A282C72F-303F-3E41-A94E-3EB08EF51C9D}" srcOrd="1" destOrd="0" presId="urn:microsoft.com/office/officeart/2008/layout/VerticalCurvedList"/>
    <dgm:cxn modelId="{32AA7E0F-1D08-8941-86BE-F438C246742F}" type="presParOf" srcId="{D57882DA-B19D-744B-8E25-D524847E5633}" destId="{30A2231F-BB7D-8C4A-8098-D26B2F389769}" srcOrd="2" destOrd="0" presId="urn:microsoft.com/office/officeart/2008/layout/VerticalCurvedList"/>
    <dgm:cxn modelId="{CA04B842-110D-F34B-A27D-6F558B388A22}" type="presParOf" srcId="{30A2231F-BB7D-8C4A-8098-D26B2F389769}" destId="{0C805227-D2EE-4D40-8C8A-C8EC69E0BD62}" srcOrd="0" destOrd="0" presId="urn:microsoft.com/office/officeart/2008/layout/VerticalCurvedList"/>
    <dgm:cxn modelId="{A5105DD3-A9CB-8742-896E-85F19EF760B6}" type="presParOf" srcId="{D57882DA-B19D-744B-8E25-D524847E5633}" destId="{7A786837-4D0C-9B4F-A4C9-E29AF667F676}" srcOrd="3" destOrd="0" presId="urn:microsoft.com/office/officeart/2008/layout/VerticalCurvedList"/>
    <dgm:cxn modelId="{1E6F65A1-FA80-C646-B861-FF1D7FC2B2EE}" type="presParOf" srcId="{D57882DA-B19D-744B-8E25-D524847E5633}" destId="{E480F62C-C36F-7D40-BA67-48CC5DE906C8}" srcOrd="4" destOrd="0" presId="urn:microsoft.com/office/officeart/2008/layout/VerticalCurvedList"/>
    <dgm:cxn modelId="{5B7B9382-AB69-334E-9F90-316E99BD3E6E}" type="presParOf" srcId="{E480F62C-C36F-7D40-BA67-48CC5DE906C8}" destId="{D039212E-258C-FE47-B333-3AF24F90D801}" srcOrd="0" destOrd="0" presId="urn:microsoft.com/office/officeart/2008/layout/VerticalCurvedList"/>
    <dgm:cxn modelId="{BE013581-51E1-9B4B-B408-487A97964363}" type="presParOf" srcId="{D57882DA-B19D-744B-8E25-D524847E5633}" destId="{FD390C2C-499A-DC48-8777-6E7189E3F069}" srcOrd="5" destOrd="0" presId="urn:microsoft.com/office/officeart/2008/layout/VerticalCurvedList"/>
    <dgm:cxn modelId="{11A75120-F127-8649-AEED-6D84EBBB226D}" type="presParOf" srcId="{D57882DA-B19D-744B-8E25-D524847E5633}" destId="{25D055BB-6998-704B-A70F-FA8C28AABFBA}" srcOrd="6" destOrd="0" presId="urn:microsoft.com/office/officeart/2008/layout/VerticalCurvedList"/>
    <dgm:cxn modelId="{70B6E835-F33C-2341-9FC3-07BAFD479B65}" type="presParOf" srcId="{25D055BB-6998-704B-A70F-FA8C28AABFBA}" destId="{A32D8922-270B-6244-B473-6EEB68CEECD5}" srcOrd="0" destOrd="0" presId="urn:microsoft.com/office/officeart/2008/layout/VerticalCurvedList"/>
    <dgm:cxn modelId="{F7C47F35-8E64-164E-9664-BDC900EEAC5E}" type="presParOf" srcId="{D57882DA-B19D-744B-8E25-D524847E5633}" destId="{374F0478-B5EB-3440-9D78-332D431F8BCC}" srcOrd="7" destOrd="0" presId="urn:microsoft.com/office/officeart/2008/layout/VerticalCurvedList"/>
    <dgm:cxn modelId="{E0F15E61-3CE7-2943-AE5A-49A340D0F953}" type="presParOf" srcId="{D57882DA-B19D-744B-8E25-D524847E5633}" destId="{F935658C-6920-AF44-8DB5-2D4C6B41A578}" srcOrd="8" destOrd="0" presId="urn:microsoft.com/office/officeart/2008/layout/VerticalCurvedList"/>
    <dgm:cxn modelId="{9796025E-219D-6F41-B49C-229EAD270443}" type="presParOf" srcId="{F935658C-6920-AF44-8DB5-2D4C6B41A578}" destId="{3E26DB7F-8B45-7D47-9654-1E968F3A2022}"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2D525FA-74FC-714E-B9E4-12AFD8B402A9}"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FAF1548B-77C4-1E42-B4FA-9BA48440250D}">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Race/caste/communal/religious/ language  feelings of the electors shall not be appealed to.(Section 125, RP Act 1951)</a:t>
          </a:r>
          <a:endParaRPr lang="en-US" b="1" dirty="0">
            <a:solidFill>
              <a:schemeClr val="tx1"/>
            </a:solidFill>
            <a:latin typeface="Calibri"/>
            <a:cs typeface="Calibri"/>
          </a:endParaRPr>
        </a:p>
      </dgm:t>
    </dgm:pt>
    <dgm:pt modelId="{BF8C3B9B-8B0F-AD43-A40D-F4B8BE2C8C1A}" type="parTrans" cxnId="{49C35C20-F3EA-574E-A72B-C0B49D8A97BF}">
      <dgm:prSet/>
      <dgm:spPr/>
      <dgm:t>
        <a:bodyPr/>
        <a:lstStyle/>
        <a:p>
          <a:endParaRPr lang="en-US" b="1">
            <a:solidFill>
              <a:schemeClr val="tx1"/>
            </a:solidFill>
            <a:latin typeface="Calibri"/>
            <a:cs typeface="Calibri"/>
          </a:endParaRPr>
        </a:p>
      </dgm:t>
    </dgm:pt>
    <dgm:pt modelId="{06AF456F-C5D7-694F-98A1-5F8C4387EC35}" type="sibTrans" cxnId="{49C35C20-F3EA-574E-A72B-C0B49D8A97BF}">
      <dgm:prSet/>
      <dgm:spPr/>
      <dgm:t>
        <a:bodyPr/>
        <a:lstStyle/>
        <a:p>
          <a:endParaRPr lang="en-US" b="1">
            <a:solidFill>
              <a:schemeClr val="tx1"/>
            </a:solidFill>
            <a:latin typeface="Calibri"/>
            <a:cs typeface="Calibri"/>
          </a:endParaRPr>
        </a:p>
      </dgm:t>
    </dgm:pt>
    <dgm:pt modelId="{B145AF6D-CF54-2A40-91D5-E3C53398C5FB}">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No activity, which may aggravate existing differences or create mutual hatred or cause tension between different castes, communities or religious or linguistic groups shall be attempted. </a:t>
          </a:r>
          <a:endParaRPr lang="en-US" b="1" dirty="0">
            <a:solidFill>
              <a:schemeClr val="tx1"/>
            </a:solidFill>
            <a:latin typeface="Calibri"/>
            <a:cs typeface="Calibri"/>
          </a:endParaRPr>
        </a:p>
      </dgm:t>
    </dgm:pt>
    <dgm:pt modelId="{C2B67843-F6A5-8149-A16F-8221E19C32FD}" type="parTrans" cxnId="{D00333C5-DE32-804B-B861-21F1AD5A6CBF}">
      <dgm:prSet/>
      <dgm:spPr/>
      <dgm:t>
        <a:bodyPr/>
        <a:lstStyle/>
        <a:p>
          <a:endParaRPr lang="en-US" b="1">
            <a:solidFill>
              <a:schemeClr val="tx1"/>
            </a:solidFill>
            <a:latin typeface="Calibri"/>
            <a:cs typeface="Calibri"/>
          </a:endParaRPr>
        </a:p>
      </dgm:t>
    </dgm:pt>
    <dgm:pt modelId="{5FD75035-7BC1-0142-9170-F2AC4922E637}" type="sibTrans" cxnId="{D00333C5-DE32-804B-B861-21F1AD5A6CBF}">
      <dgm:prSet/>
      <dgm:spPr/>
      <dgm:t>
        <a:bodyPr/>
        <a:lstStyle/>
        <a:p>
          <a:endParaRPr lang="en-US" b="1">
            <a:solidFill>
              <a:schemeClr val="tx1"/>
            </a:solidFill>
            <a:latin typeface="Calibri"/>
            <a:cs typeface="Calibri"/>
          </a:endParaRPr>
        </a:p>
      </dgm:t>
    </dgm:pt>
    <dgm:pt modelId="{6AA381AC-6438-D24E-95D2-5618C181C257}">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No aspect of the private life, not connected with the public activities, of the leaders or workers of other parties shall be permitted to be criticized. </a:t>
          </a:r>
          <a:endParaRPr lang="en-US" b="1" dirty="0">
            <a:solidFill>
              <a:schemeClr val="tx1"/>
            </a:solidFill>
            <a:latin typeface="Calibri"/>
            <a:cs typeface="Calibri"/>
          </a:endParaRPr>
        </a:p>
      </dgm:t>
    </dgm:pt>
    <dgm:pt modelId="{68ADC67A-58E0-984C-8EC5-3983B9D4B50E}" type="parTrans" cxnId="{BED1C59D-12F6-4147-AAC4-C214C619B119}">
      <dgm:prSet/>
      <dgm:spPr/>
      <dgm:t>
        <a:bodyPr/>
        <a:lstStyle/>
        <a:p>
          <a:endParaRPr lang="en-US" b="1">
            <a:solidFill>
              <a:schemeClr val="tx1"/>
            </a:solidFill>
            <a:latin typeface="Calibri"/>
            <a:cs typeface="Calibri"/>
          </a:endParaRPr>
        </a:p>
      </dgm:t>
    </dgm:pt>
    <dgm:pt modelId="{7A4E657C-DFAE-BF4E-AAA8-3B0A3FF25F4A}" type="sibTrans" cxnId="{BED1C59D-12F6-4147-AAC4-C214C619B119}">
      <dgm:prSet/>
      <dgm:spPr/>
      <dgm:t>
        <a:bodyPr/>
        <a:lstStyle/>
        <a:p>
          <a:endParaRPr lang="en-US" b="1">
            <a:solidFill>
              <a:schemeClr val="tx1"/>
            </a:solidFill>
            <a:latin typeface="Calibri"/>
            <a:cs typeface="Calibri"/>
          </a:endParaRPr>
        </a:p>
      </dgm:t>
    </dgm:pt>
    <dgm:pt modelId="{3788EAD9-DC41-744D-9C72-267C7FE90997}" type="pres">
      <dgm:prSet presAssocID="{C2D525FA-74FC-714E-B9E4-12AFD8B402A9}" presName="Name0" presStyleCnt="0">
        <dgm:presLayoutVars>
          <dgm:chMax val="7"/>
          <dgm:chPref val="7"/>
          <dgm:dir/>
        </dgm:presLayoutVars>
      </dgm:prSet>
      <dgm:spPr/>
      <dgm:t>
        <a:bodyPr/>
        <a:lstStyle/>
        <a:p>
          <a:endParaRPr lang="en-US"/>
        </a:p>
      </dgm:t>
    </dgm:pt>
    <dgm:pt modelId="{3E8AD5BE-01E5-9B4D-B302-1650024C22DA}" type="pres">
      <dgm:prSet presAssocID="{C2D525FA-74FC-714E-B9E4-12AFD8B402A9}" presName="Name1" presStyleCnt="0"/>
      <dgm:spPr/>
    </dgm:pt>
    <dgm:pt modelId="{D9AFA24B-46E6-B245-AA26-0FD5221D5C79}" type="pres">
      <dgm:prSet presAssocID="{C2D525FA-74FC-714E-B9E4-12AFD8B402A9}" presName="cycle" presStyleCnt="0"/>
      <dgm:spPr/>
    </dgm:pt>
    <dgm:pt modelId="{7E2CB13F-5D1F-EE42-BD39-0099A001DBC4}" type="pres">
      <dgm:prSet presAssocID="{C2D525FA-74FC-714E-B9E4-12AFD8B402A9}" presName="srcNode" presStyleLbl="node1" presStyleIdx="0" presStyleCnt="3"/>
      <dgm:spPr/>
    </dgm:pt>
    <dgm:pt modelId="{B14EAE7D-24BC-C743-A832-65B511251FE2}" type="pres">
      <dgm:prSet presAssocID="{C2D525FA-74FC-714E-B9E4-12AFD8B402A9}" presName="conn" presStyleLbl="parChTrans1D2" presStyleIdx="0" presStyleCnt="1"/>
      <dgm:spPr/>
      <dgm:t>
        <a:bodyPr/>
        <a:lstStyle/>
        <a:p>
          <a:endParaRPr lang="en-US"/>
        </a:p>
      </dgm:t>
    </dgm:pt>
    <dgm:pt modelId="{81FB5CD6-4229-8540-B07F-5009B6599C00}" type="pres">
      <dgm:prSet presAssocID="{C2D525FA-74FC-714E-B9E4-12AFD8B402A9}" presName="extraNode" presStyleLbl="node1" presStyleIdx="0" presStyleCnt="3"/>
      <dgm:spPr/>
    </dgm:pt>
    <dgm:pt modelId="{8E53BEF3-3AEC-814F-8FB2-673FB1B00520}" type="pres">
      <dgm:prSet presAssocID="{C2D525FA-74FC-714E-B9E4-12AFD8B402A9}" presName="dstNode" presStyleLbl="node1" presStyleIdx="0" presStyleCnt="3"/>
      <dgm:spPr/>
    </dgm:pt>
    <dgm:pt modelId="{59FE67D7-7FAF-A04F-9547-4DC1F264FA70}" type="pres">
      <dgm:prSet presAssocID="{FAF1548B-77C4-1E42-B4FA-9BA48440250D}" presName="text_1" presStyleLbl="node1" presStyleIdx="0" presStyleCnt="3">
        <dgm:presLayoutVars>
          <dgm:bulletEnabled val="1"/>
        </dgm:presLayoutVars>
      </dgm:prSet>
      <dgm:spPr/>
      <dgm:t>
        <a:bodyPr/>
        <a:lstStyle/>
        <a:p>
          <a:endParaRPr lang="en-US"/>
        </a:p>
      </dgm:t>
    </dgm:pt>
    <dgm:pt modelId="{0B26B328-F3A7-BA4E-9E6D-ED0C0A317580}" type="pres">
      <dgm:prSet presAssocID="{FAF1548B-77C4-1E42-B4FA-9BA48440250D}" presName="accent_1" presStyleCnt="0"/>
      <dgm:spPr/>
    </dgm:pt>
    <dgm:pt modelId="{85F15B51-1DA9-D945-B94C-CA6EFEBE4DD0}" type="pres">
      <dgm:prSet presAssocID="{FAF1548B-77C4-1E42-B4FA-9BA48440250D}"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D26F7845-C61A-C44A-AFAC-74660456AD65}" type="pres">
      <dgm:prSet presAssocID="{B145AF6D-CF54-2A40-91D5-E3C53398C5FB}" presName="text_2" presStyleLbl="node1" presStyleIdx="1" presStyleCnt="3">
        <dgm:presLayoutVars>
          <dgm:bulletEnabled val="1"/>
        </dgm:presLayoutVars>
      </dgm:prSet>
      <dgm:spPr/>
      <dgm:t>
        <a:bodyPr/>
        <a:lstStyle/>
        <a:p>
          <a:endParaRPr lang="en-US"/>
        </a:p>
      </dgm:t>
    </dgm:pt>
    <dgm:pt modelId="{9D67FF9E-322E-C047-90D5-FC46C3DFBCC9}" type="pres">
      <dgm:prSet presAssocID="{B145AF6D-CF54-2A40-91D5-E3C53398C5FB}" presName="accent_2" presStyleCnt="0"/>
      <dgm:spPr/>
    </dgm:pt>
    <dgm:pt modelId="{7AEFA33A-69BA-734B-9A6D-4E69EEF39A9A}" type="pres">
      <dgm:prSet presAssocID="{B145AF6D-CF54-2A40-91D5-E3C53398C5F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5CAEC039-0615-FE47-98F2-0B14F4BA364F}" type="pres">
      <dgm:prSet presAssocID="{6AA381AC-6438-D24E-95D2-5618C181C257}" presName="text_3" presStyleLbl="node1" presStyleIdx="2" presStyleCnt="3">
        <dgm:presLayoutVars>
          <dgm:bulletEnabled val="1"/>
        </dgm:presLayoutVars>
      </dgm:prSet>
      <dgm:spPr/>
      <dgm:t>
        <a:bodyPr/>
        <a:lstStyle/>
        <a:p>
          <a:endParaRPr lang="en-US"/>
        </a:p>
      </dgm:t>
    </dgm:pt>
    <dgm:pt modelId="{ED5E4786-6490-7B43-AE8B-09C3C872D0D6}" type="pres">
      <dgm:prSet presAssocID="{6AA381AC-6438-D24E-95D2-5618C181C257}" presName="accent_3" presStyleCnt="0"/>
      <dgm:spPr/>
    </dgm:pt>
    <dgm:pt modelId="{6C886E58-F585-5043-B6EB-DCA5C3FD5C5E}" type="pres">
      <dgm:prSet presAssocID="{6AA381AC-6438-D24E-95D2-5618C181C257}"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20A1B451-91A9-4B4F-B587-B0118CC43968}" type="presOf" srcId="{6AA381AC-6438-D24E-95D2-5618C181C257}" destId="{5CAEC039-0615-FE47-98F2-0B14F4BA364F}" srcOrd="0" destOrd="0" presId="urn:microsoft.com/office/officeart/2008/layout/VerticalCurvedList"/>
    <dgm:cxn modelId="{49C35C20-F3EA-574E-A72B-C0B49D8A97BF}" srcId="{C2D525FA-74FC-714E-B9E4-12AFD8B402A9}" destId="{FAF1548B-77C4-1E42-B4FA-9BA48440250D}" srcOrd="0" destOrd="0" parTransId="{BF8C3B9B-8B0F-AD43-A40D-F4B8BE2C8C1A}" sibTransId="{06AF456F-C5D7-694F-98A1-5F8C4387EC35}"/>
    <dgm:cxn modelId="{49816822-E4D7-E540-ACEB-527E768CBAB1}" type="presOf" srcId="{FAF1548B-77C4-1E42-B4FA-9BA48440250D}" destId="{59FE67D7-7FAF-A04F-9547-4DC1F264FA70}" srcOrd="0" destOrd="0" presId="urn:microsoft.com/office/officeart/2008/layout/VerticalCurvedList"/>
    <dgm:cxn modelId="{3B9B3ADA-45E0-184F-ACAE-B38039AC4122}" type="presOf" srcId="{C2D525FA-74FC-714E-B9E4-12AFD8B402A9}" destId="{3788EAD9-DC41-744D-9C72-267C7FE90997}" srcOrd="0" destOrd="0" presId="urn:microsoft.com/office/officeart/2008/layout/VerticalCurvedList"/>
    <dgm:cxn modelId="{D00333C5-DE32-804B-B861-21F1AD5A6CBF}" srcId="{C2D525FA-74FC-714E-B9E4-12AFD8B402A9}" destId="{B145AF6D-CF54-2A40-91D5-E3C53398C5FB}" srcOrd="1" destOrd="0" parTransId="{C2B67843-F6A5-8149-A16F-8221E19C32FD}" sibTransId="{5FD75035-7BC1-0142-9170-F2AC4922E637}"/>
    <dgm:cxn modelId="{BED1C59D-12F6-4147-AAC4-C214C619B119}" srcId="{C2D525FA-74FC-714E-B9E4-12AFD8B402A9}" destId="{6AA381AC-6438-D24E-95D2-5618C181C257}" srcOrd="2" destOrd="0" parTransId="{68ADC67A-58E0-984C-8EC5-3983B9D4B50E}" sibTransId="{7A4E657C-DFAE-BF4E-AAA8-3B0A3FF25F4A}"/>
    <dgm:cxn modelId="{D9791830-2DA2-DD45-AFE7-FB93A18FAE9B}" type="presOf" srcId="{06AF456F-C5D7-694F-98A1-5F8C4387EC35}" destId="{B14EAE7D-24BC-C743-A832-65B511251FE2}" srcOrd="0" destOrd="0" presId="urn:microsoft.com/office/officeart/2008/layout/VerticalCurvedList"/>
    <dgm:cxn modelId="{02C2FDAF-AA26-E345-8204-B964132D195C}" type="presOf" srcId="{B145AF6D-CF54-2A40-91D5-E3C53398C5FB}" destId="{D26F7845-C61A-C44A-AFAC-74660456AD65}" srcOrd="0" destOrd="0" presId="urn:microsoft.com/office/officeart/2008/layout/VerticalCurvedList"/>
    <dgm:cxn modelId="{1C0E168C-FB55-614C-827C-E5EFC79D0D83}" type="presParOf" srcId="{3788EAD9-DC41-744D-9C72-267C7FE90997}" destId="{3E8AD5BE-01E5-9B4D-B302-1650024C22DA}" srcOrd="0" destOrd="0" presId="urn:microsoft.com/office/officeart/2008/layout/VerticalCurvedList"/>
    <dgm:cxn modelId="{C167D899-D46F-6A4B-8B06-9E92DBBEDA96}" type="presParOf" srcId="{3E8AD5BE-01E5-9B4D-B302-1650024C22DA}" destId="{D9AFA24B-46E6-B245-AA26-0FD5221D5C79}" srcOrd="0" destOrd="0" presId="urn:microsoft.com/office/officeart/2008/layout/VerticalCurvedList"/>
    <dgm:cxn modelId="{3FB9AB64-A9BE-6742-8E43-57B12DE3C113}" type="presParOf" srcId="{D9AFA24B-46E6-B245-AA26-0FD5221D5C79}" destId="{7E2CB13F-5D1F-EE42-BD39-0099A001DBC4}" srcOrd="0" destOrd="0" presId="urn:microsoft.com/office/officeart/2008/layout/VerticalCurvedList"/>
    <dgm:cxn modelId="{FD9D5127-9BC0-3043-88CA-B5DEDA0F9F2E}" type="presParOf" srcId="{D9AFA24B-46E6-B245-AA26-0FD5221D5C79}" destId="{B14EAE7D-24BC-C743-A832-65B511251FE2}" srcOrd="1" destOrd="0" presId="urn:microsoft.com/office/officeart/2008/layout/VerticalCurvedList"/>
    <dgm:cxn modelId="{8F05831C-7952-CF4D-BBB8-490B733FFE28}" type="presParOf" srcId="{D9AFA24B-46E6-B245-AA26-0FD5221D5C79}" destId="{81FB5CD6-4229-8540-B07F-5009B6599C00}" srcOrd="2" destOrd="0" presId="urn:microsoft.com/office/officeart/2008/layout/VerticalCurvedList"/>
    <dgm:cxn modelId="{613450A9-416F-E84E-8558-785A71F23CDD}" type="presParOf" srcId="{D9AFA24B-46E6-B245-AA26-0FD5221D5C79}" destId="{8E53BEF3-3AEC-814F-8FB2-673FB1B00520}" srcOrd="3" destOrd="0" presId="urn:microsoft.com/office/officeart/2008/layout/VerticalCurvedList"/>
    <dgm:cxn modelId="{99DF7667-C609-8749-935B-2B58DDAA1869}" type="presParOf" srcId="{3E8AD5BE-01E5-9B4D-B302-1650024C22DA}" destId="{59FE67D7-7FAF-A04F-9547-4DC1F264FA70}" srcOrd="1" destOrd="0" presId="urn:microsoft.com/office/officeart/2008/layout/VerticalCurvedList"/>
    <dgm:cxn modelId="{15A2AA45-4B17-244D-B282-49E7D55A5BEB}" type="presParOf" srcId="{3E8AD5BE-01E5-9B4D-B302-1650024C22DA}" destId="{0B26B328-F3A7-BA4E-9E6D-ED0C0A317580}" srcOrd="2" destOrd="0" presId="urn:microsoft.com/office/officeart/2008/layout/VerticalCurvedList"/>
    <dgm:cxn modelId="{03C88D0E-214D-3A48-B8E1-5E6F1C91830D}" type="presParOf" srcId="{0B26B328-F3A7-BA4E-9E6D-ED0C0A317580}" destId="{85F15B51-1DA9-D945-B94C-CA6EFEBE4DD0}" srcOrd="0" destOrd="0" presId="urn:microsoft.com/office/officeart/2008/layout/VerticalCurvedList"/>
    <dgm:cxn modelId="{F1E8302C-E87D-EB41-8409-553C5A2F84F3}" type="presParOf" srcId="{3E8AD5BE-01E5-9B4D-B302-1650024C22DA}" destId="{D26F7845-C61A-C44A-AFAC-74660456AD65}" srcOrd="3" destOrd="0" presId="urn:microsoft.com/office/officeart/2008/layout/VerticalCurvedList"/>
    <dgm:cxn modelId="{A5313C53-546F-9848-945A-41DDDC14A474}" type="presParOf" srcId="{3E8AD5BE-01E5-9B4D-B302-1650024C22DA}" destId="{9D67FF9E-322E-C047-90D5-FC46C3DFBCC9}" srcOrd="4" destOrd="0" presId="urn:microsoft.com/office/officeart/2008/layout/VerticalCurvedList"/>
    <dgm:cxn modelId="{DFF0E905-0C18-8248-A809-29D26E003D9C}" type="presParOf" srcId="{9D67FF9E-322E-C047-90D5-FC46C3DFBCC9}" destId="{7AEFA33A-69BA-734B-9A6D-4E69EEF39A9A}" srcOrd="0" destOrd="0" presId="urn:microsoft.com/office/officeart/2008/layout/VerticalCurvedList"/>
    <dgm:cxn modelId="{4EABC7CC-FB53-4C42-9F83-B3C202F392EE}" type="presParOf" srcId="{3E8AD5BE-01E5-9B4D-B302-1650024C22DA}" destId="{5CAEC039-0615-FE47-98F2-0B14F4BA364F}" srcOrd="5" destOrd="0" presId="urn:microsoft.com/office/officeart/2008/layout/VerticalCurvedList"/>
    <dgm:cxn modelId="{11CCE345-C8DF-314A-A987-B9EB714938E1}" type="presParOf" srcId="{3E8AD5BE-01E5-9B4D-B302-1650024C22DA}" destId="{ED5E4786-6490-7B43-AE8B-09C3C872D0D6}" srcOrd="6" destOrd="0" presId="urn:microsoft.com/office/officeart/2008/layout/VerticalCurvedList"/>
    <dgm:cxn modelId="{1CE2ADBE-FB1C-804C-ADB7-50CF1A1E5069}" type="presParOf" srcId="{ED5E4786-6490-7B43-AE8B-09C3C872D0D6}" destId="{6C886E58-F585-5043-B6EB-DCA5C3FD5C5E}"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7363E15-6400-A347-B1DC-B9B1904661C2}"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4971EDCD-1519-CD41-9448-332AB6B41C2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Activities which are corrupt practices or electoral offences as per the law (bribery, undue influence, illegal meetings, etc.) are prohibited. </a:t>
          </a:r>
          <a:endParaRPr lang="en-US" sz="2000" b="1" dirty="0">
            <a:solidFill>
              <a:schemeClr val="tx1"/>
            </a:solidFill>
            <a:latin typeface="Calibri"/>
            <a:cs typeface="Calibri"/>
          </a:endParaRPr>
        </a:p>
      </dgm:t>
    </dgm:pt>
    <dgm:pt modelId="{E8621B5F-1B52-8041-AC24-E90533A852F5}" type="parTrans" cxnId="{4980DB0B-941C-9D4A-BA4D-32A2281DA4E0}">
      <dgm:prSet/>
      <dgm:spPr/>
      <dgm:t>
        <a:bodyPr/>
        <a:lstStyle/>
        <a:p>
          <a:endParaRPr lang="en-US" sz="2000" b="1">
            <a:latin typeface="Calibri"/>
            <a:cs typeface="Calibri"/>
          </a:endParaRPr>
        </a:p>
      </dgm:t>
    </dgm:pt>
    <dgm:pt modelId="{23E12DCC-8D3C-0A40-8DA3-AD278C9FFDD9}" type="sibTrans" cxnId="{4980DB0B-941C-9D4A-BA4D-32A2281DA4E0}">
      <dgm:prSet/>
      <dgm:spPr/>
      <dgm:t>
        <a:bodyPr/>
        <a:lstStyle/>
        <a:p>
          <a:endParaRPr lang="en-US" sz="2000" b="1">
            <a:latin typeface="Calibri"/>
            <a:cs typeface="Calibri"/>
          </a:endParaRPr>
        </a:p>
      </dgm:t>
    </dgm:pt>
    <dgm:pt modelId="{C5A5B1F8-5572-3A4B-B368-64449939BACF}">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Demonstrations or picketing before the houses of individuals by way of protesting against their opinion or activities shall not be resorted to. </a:t>
          </a:r>
          <a:endParaRPr lang="en-US" sz="2000" b="1" dirty="0">
            <a:solidFill>
              <a:schemeClr val="tx1"/>
            </a:solidFill>
            <a:latin typeface="Calibri"/>
            <a:cs typeface="Calibri"/>
          </a:endParaRPr>
        </a:p>
      </dgm:t>
    </dgm:pt>
    <dgm:pt modelId="{35AEF472-4F99-AE45-93FE-283D455ECE28}" type="parTrans" cxnId="{69F1182E-876D-2748-8412-B492A78DE890}">
      <dgm:prSet/>
      <dgm:spPr/>
      <dgm:t>
        <a:bodyPr/>
        <a:lstStyle/>
        <a:p>
          <a:endParaRPr lang="en-US" sz="2000" b="1">
            <a:latin typeface="Calibri"/>
            <a:cs typeface="Calibri"/>
          </a:endParaRPr>
        </a:p>
      </dgm:t>
    </dgm:pt>
    <dgm:pt modelId="{D372CB5E-7411-624B-98D9-60FE133E7962}" type="sibTrans" cxnId="{69F1182E-876D-2748-8412-B492A78DE890}">
      <dgm:prSet/>
      <dgm:spPr/>
      <dgm:t>
        <a:bodyPr/>
        <a:lstStyle/>
        <a:p>
          <a:endParaRPr lang="en-US" sz="2000" b="1">
            <a:latin typeface="Calibri"/>
            <a:cs typeface="Calibri"/>
          </a:endParaRPr>
        </a:p>
      </dgm:t>
    </dgm:pt>
    <dgm:pt modelId="{8F4515A5-E578-304E-831E-FEB6DEA79AA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Other parties or their workers shall not be criticized based on unverified allegations or on distortions</a:t>
          </a:r>
          <a:r>
            <a:rPr lang="en-US" sz="2000" b="1" dirty="0" smtClean="0">
              <a:latin typeface="Calibri"/>
              <a:cs typeface="Calibri"/>
            </a:rPr>
            <a:t>. </a:t>
          </a:r>
          <a:endParaRPr lang="en-US" sz="2000" b="1" dirty="0">
            <a:solidFill>
              <a:schemeClr val="tx1"/>
            </a:solidFill>
            <a:latin typeface="Calibri"/>
            <a:cs typeface="Calibri"/>
          </a:endParaRPr>
        </a:p>
      </dgm:t>
    </dgm:pt>
    <dgm:pt modelId="{2B394BBB-A56B-D641-A5C8-727CA5B677FE}" type="parTrans" cxnId="{0A1F16D4-3AF3-DC45-B9FC-6E4F79C4E23F}">
      <dgm:prSet/>
      <dgm:spPr/>
      <dgm:t>
        <a:bodyPr/>
        <a:lstStyle/>
        <a:p>
          <a:endParaRPr lang="en-US" sz="2000" b="1"/>
        </a:p>
      </dgm:t>
    </dgm:pt>
    <dgm:pt modelId="{D9911418-7032-8948-92EF-09A7B3AFE1C5}" type="sibTrans" cxnId="{0A1F16D4-3AF3-DC45-B9FC-6E4F79C4E23F}">
      <dgm:prSet/>
      <dgm:spPr/>
      <dgm:t>
        <a:bodyPr/>
        <a:lstStyle/>
        <a:p>
          <a:endParaRPr lang="en-US" sz="2000" b="1"/>
        </a:p>
      </dgm:t>
    </dgm:pt>
    <dgm:pt modelId="{521761C6-DCDC-6043-81A6-8A8741E6C512}">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Temples, Mosques, Churches, </a:t>
          </a:r>
          <a:r>
            <a:rPr lang="en-US" sz="2000" b="1" dirty="0" err="1" smtClean="0">
              <a:solidFill>
                <a:schemeClr val="tx1"/>
              </a:solidFill>
              <a:latin typeface="Calibri"/>
              <a:cs typeface="Calibri"/>
            </a:rPr>
            <a:t>Gurudwaras</a:t>
          </a:r>
          <a:r>
            <a:rPr lang="en-US" sz="2000" b="1" dirty="0" smtClean="0">
              <a:solidFill>
                <a:schemeClr val="tx1"/>
              </a:solidFill>
              <a:latin typeface="Calibri"/>
              <a:cs typeface="Calibri"/>
            </a:rPr>
            <a:t> or any place of worship shall not be used as places for election propaganda, including speeches, posters, music etc., on electioneering. </a:t>
          </a:r>
          <a:endParaRPr lang="en-US" sz="2000" b="1" dirty="0">
            <a:solidFill>
              <a:schemeClr val="tx1"/>
            </a:solidFill>
            <a:latin typeface="Calibri"/>
            <a:cs typeface="Calibri"/>
          </a:endParaRPr>
        </a:p>
      </dgm:t>
    </dgm:pt>
    <dgm:pt modelId="{1CE16328-A405-C648-A1AE-BE0C33C774B2}" type="parTrans" cxnId="{19BABB3F-71A1-0249-A157-E5C0745DC038}">
      <dgm:prSet/>
      <dgm:spPr/>
      <dgm:t>
        <a:bodyPr/>
        <a:lstStyle/>
        <a:p>
          <a:endParaRPr lang="en-US" sz="2000" b="1"/>
        </a:p>
      </dgm:t>
    </dgm:pt>
    <dgm:pt modelId="{1E6EFA40-BC75-0045-838F-D7CE50DDF4B5}" type="sibTrans" cxnId="{19BABB3F-71A1-0249-A157-E5C0745DC038}">
      <dgm:prSet/>
      <dgm:spPr/>
      <dgm:t>
        <a:bodyPr/>
        <a:lstStyle/>
        <a:p>
          <a:endParaRPr lang="en-US" sz="2000" b="1"/>
        </a:p>
      </dgm:t>
    </dgm:pt>
    <dgm:pt modelId="{3210C31A-C8B9-C248-9808-14CB5E4D55AC}" type="pres">
      <dgm:prSet presAssocID="{B7363E15-6400-A347-B1DC-B9B1904661C2}" presName="Name0" presStyleCnt="0">
        <dgm:presLayoutVars>
          <dgm:chMax val="7"/>
          <dgm:chPref val="7"/>
          <dgm:dir/>
        </dgm:presLayoutVars>
      </dgm:prSet>
      <dgm:spPr/>
      <dgm:t>
        <a:bodyPr/>
        <a:lstStyle/>
        <a:p>
          <a:endParaRPr lang="en-US"/>
        </a:p>
      </dgm:t>
    </dgm:pt>
    <dgm:pt modelId="{A63F4A76-C6DC-C84B-89EB-003D8966B8FE}" type="pres">
      <dgm:prSet presAssocID="{B7363E15-6400-A347-B1DC-B9B1904661C2}" presName="Name1" presStyleCnt="0"/>
      <dgm:spPr/>
    </dgm:pt>
    <dgm:pt modelId="{57251508-324B-E549-92D5-C6413BAF6EF1}" type="pres">
      <dgm:prSet presAssocID="{B7363E15-6400-A347-B1DC-B9B1904661C2}" presName="cycle" presStyleCnt="0"/>
      <dgm:spPr/>
    </dgm:pt>
    <dgm:pt modelId="{F4CFE231-34AD-1E4D-AF03-81E05E24EDC1}" type="pres">
      <dgm:prSet presAssocID="{B7363E15-6400-A347-B1DC-B9B1904661C2}" presName="srcNode" presStyleLbl="node1" presStyleIdx="0" presStyleCnt="4"/>
      <dgm:spPr/>
    </dgm:pt>
    <dgm:pt modelId="{0FA6A178-1913-9B4B-8F4A-FDC67146D48E}" type="pres">
      <dgm:prSet presAssocID="{B7363E15-6400-A347-B1DC-B9B1904661C2}" presName="conn" presStyleLbl="parChTrans1D2" presStyleIdx="0" presStyleCnt="1"/>
      <dgm:spPr/>
      <dgm:t>
        <a:bodyPr/>
        <a:lstStyle/>
        <a:p>
          <a:endParaRPr lang="en-US"/>
        </a:p>
      </dgm:t>
    </dgm:pt>
    <dgm:pt modelId="{DCB9CAA5-5C6B-EA4F-B0E5-A835E3295C7E}" type="pres">
      <dgm:prSet presAssocID="{B7363E15-6400-A347-B1DC-B9B1904661C2}" presName="extraNode" presStyleLbl="node1" presStyleIdx="0" presStyleCnt="4"/>
      <dgm:spPr/>
    </dgm:pt>
    <dgm:pt modelId="{45E47624-8758-AE42-BF73-9C7A27AE187C}" type="pres">
      <dgm:prSet presAssocID="{B7363E15-6400-A347-B1DC-B9B1904661C2}" presName="dstNode" presStyleLbl="node1" presStyleIdx="0" presStyleCnt="4"/>
      <dgm:spPr/>
    </dgm:pt>
    <dgm:pt modelId="{FE765BFB-5CC9-5B46-A391-C21BC990E680}" type="pres">
      <dgm:prSet presAssocID="{4971EDCD-1519-CD41-9448-332AB6B41C2F}" presName="text_1" presStyleLbl="node1" presStyleIdx="0" presStyleCnt="4">
        <dgm:presLayoutVars>
          <dgm:bulletEnabled val="1"/>
        </dgm:presLayoutVars>
      </dgm:prSet>
      <dgm:spPr/>
      <dgm:t>
        <a:bodyPr/>
        <a:lstStyle/>
        <a:p>
          <a:endParaRPr lang="en-US"/>
        </a:p>
      </dgm:t>
    </dgm:pt>
    <dgm:pt modelId="{FF076EE1-E628-E045-87E2-06202D9E2C5A}" type="pres">
      <dgm:prSet presAssocID="{4971EDCD-1519-CD41-9448-332AB6B41C2F}" presName="accent_1" presStyleCnt="0"/>
      <dgm:spPr/>
    </dgm:pt>
    <dgm:pt modelId="{2761EDE6-6D18-DA4D-9006-EE192CBA9EEC}" type="pres">
      <dgm:prSet presAssocID="{4971EDCD-1519-CD41-9448-332AB6B41C2F}"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A51F4668-D40A-044A-B409-5791E04EEBC6}" type="pres">
      <dgm:prSet presAssocID="{C5A5B1F8-5572-3A4B-B368-64449939BACF}" presName="text_2" presStyleLbl="node1" presStyleIdx="1" presStyleCnt="4">
        <dgm:presLayoutVars>
          <dgm:bulletEnabled val="1"/>
        </dgm:presLayoutVars>
      </dgm:prSet>
      <dgm:spPr/>
      <dgm:t>
        <a:bodyPr/>
        <a:lstStyle/>
        <a:p>
          <a:endParaRPr lang="en-US"/>
        </a:p>
      </dgm:t>
    </dgm:pt>
    <dgm:pt modelId="{2BF3A53C-9702-C14F-91A2-F27E66B37EBF}" type="pres">
      <dgm:prSet presAssocID="{C5A5B1F8-5572-3A4B-B368-64449939BACF}" presName="accent_2" presStyleCnt="0"/>
      <dgm:spPr/>
    </dgm:pt>
    <dgm:pt modelId="{178537EB-51CC-BF41-AF87-D851FCE98067}" type="pres">
      <dgm:prSet presAssocID="{C5A5B1F8-5572-3A4B-B368-64449939BACF}" presName="accentRepeatNode" presStyleLbl="solidFgAcc1" presStyleIdx="1" presStyleCnt="4"/>
      <dgm:spPr>
        <a:blipFill rotWithShape="0">
          <a:blip xmlns:r="http://schemas.openxmlformats.org/officeDocument/2006/relationships" r:embed="rId1"/>
          <a:stretch>
            <a:fillRect/>
          </a:stretch>
        </a:blipFill>
      </dgm:spPr>
      <dgm:t>
        <a:bodyPr/>
        <a:lstStyle/>
        <a:p>
          <a:endParaRPr lang="en-US"/>
        </a:p>
      </dgm:t>
    </dgm:pt>
    <dgm:pt modelId="{BF3FC800-EBAB-B842-B0BD-9FBA87A5E95A}" type="pres">
      <dgm:prSet presAssocID="{8F4515A5-E578-304E-831E-FEB6DEA79AAA}" presName="text_3" presStyleLbl="node1" presStyleIdx="2" presStyleCnt="4">
        <dgm:presLayoutVars>
          <dgm:bulletEnabled val="1"/>
        </dgm:presLayoutVars>
      </dgm:prSet>
      <dgm:spPr/>
      <dgm:t>
        <a:bodyPr/>
        <a:lstStyle/>
        <a:p>
          <a:endParaRPr lang="en-US"/>
        </a:p>
      </dgm:t>
    </dgm:pt>
    <dgm:pt modelId="{CB986EB0-DA4F-BE4C-88CF-9F160D7B7F89}" type="pres">
      <dgm:prSet presAssocID="{8F4515A5-E578-304E-831E-FEB6DEA79AAA}" presName="accent_3" presStyleCnt="0"/>
      <dgm:spPr/>
    </dgm:pt>
    <dgm:pt modelId="{693432C8-CC19-8744-8A2A-04352091FAC9}" type="pres">
      <dgm:prSet presAssocID="{8F4515A5-E578-304E-831E-FEB6DEA79AAA}" presName="accentRepeatNode" presStyleLbl="solidFgAcc1" presStyleIdx="2" presStyleCnt="4"/>
      <dgm:spPr>
        <a:blipFill rotWithShape="0">
          <a:blip xmlns:r="http://schemas.openxmlformats.org/officeDocument/2006/relationships" r:embed="rId2"/>
          <a:stretch>
            <a:fillRect/>
          </a:stretch>
        </a:blipFill>
      </dgm:spPr>
      <dgm:t>
        <a:bodyPr/>
        <a:lstStyle/>
        <a:p>
          <a:endParaRPr lang="en-US"/>
        </a:p>
      </dgm:t>
    </dgm:pt>
    <dgm:pt modelId="{727A8631-8F1E-1D4B-98EB-5CB981127CE5}" type="pres">
      <dgm:prSet presAssocID="{521761C6-DCDC-6043-81A6-8A8741E6C512}" presName="text_4" presStyleLbl="node1" presStyleIdx="3" presStyleCnt="4">
        <dgm:presLayoutVars>
          <dgm:bulletEnabled val="1"/>
        </dgm:presLayoutVars>
      </dgm:prSet>
      <dgm:spPr/>
      <dgm:t>
        <a:bodyPr/>
        <a:lstStyle/>
        <a:p>
          <a:endParaRPr lang="en-US"/>
        </a:p>
      </dgm:t>
    </dgm:pt>
    <dgm:pt modelId="{7A3DD6A3-1B0E-D64F-8A71-F8E11096633C}" type="pres">
      <dgm:prSet presAssocID="{521761C6-DCDC-6043-81A6-8A8741E6C512}" presName="accent_4" presStyleCnt="0"/>
      <dgm:spPr/>
    </dgm:pt>
    <dgm:pt modelId="{599F839A-695D-E745-9474-D0736EE4FF2A}" type="pres">
      <dgm:prSet presAssocID="{521761C6-DCDC-6043-81A6-8A8741E6C512}" presName="accentRepeatNode" presStyleLbl="solidFgAcc1" presStyleIdx="3" presStyleCnt="4"/>
      <dgm:spPr>
        <a:blipFill rotWithShape="0">
          <a:blip xmlns:r="http://schemas.openxmlformats.org/officeDocument/2006/relationships" r:embed="rId3"/>
          <a:stretch>
            <a:fillRect/>
          </a:stretch>
        </a:blipFill>
      </dgm:spPr>
      <dgm:t>
        <a:bodyPr/>
        <a:lstStyle/>
        <a:p>
          <a:endParaRPr lang="en-US"/>
        </a:p>
      </dgm:t>
    </dgm:pt>
  </dgm:ptLst>
  <dgm:cxnLst>
    <dgm:cxn modelId="{0A1F16D4-3AF3-DC45-B9FC-6E4F79C4E23F}" srcId="{B7363E15-6400-A347-B1DC-B9B1904661C2}" destId="{8F4515A5-E578-304E-831E-FEB6DEA79AAA}" srcOrd="2" destOrd="0" parTransId="{2B394BBB-A56B-D641-A5C8-727CA5B677FE}" sibTransId="{D9911418-7032-8948-92EF-09A7B3AFE1C5}"/>
    <dgm:cxn modelId="{F4B21236-337E-F74F-8454-94A0D119A060}" type="presOf" srcId="{23E12DCC-8D3C-0A40-8DA3-AD278C9FFDD9}" destId="{0FA6A178-1913-9B4B-8F4A-FDC67146D48E}" srcOrd="0" destOrd="0" presId="urn:microsoft.com/office/officeart/2008/layout/VerticalCurvedList"/>
    <dgm:cxn modelId="{BC8CE2AD-4BF2-CF4F-8E70-A065AF3EDAD4}" type="presOf" srcId="{8F4515A5-E578-304E-831E-FEB6DEA79AAA}" destId="{BF3FC800-EBAB-B842-B0BD-9FBA87A5E95A}" srcOrd="0" destOrd="0" presId="urn:microsoft.com/office/officeart/2008/layout/VerticalCurvedList"/>
    <dgm:cxn modelId="{495EED19-3200-3F49-B1E3-6CF693B07309}" type="presOf" srcId="{C5A5B1F8-5572-3A4B-B368-64449939BACF}" destId="{A51F4668-D40A-044A-B409-5791E04EEBC6}" srcOrd="0" destOrd="0" presId="urn:microsoft.com/office/officeart/2008/layout/VerticalCurvedList"/>
    <dgm:cxn modelId="{6328B218-4E9F-0C46-95A5-084DD4C48B8C}" type="presOf" srcId="{B7363E15-6400-A347-B1DC-B9B1904661C2}" destId="{3210C31A-C8B9-C248-9808-14CB5E4D55AC}" srcOrd="0" destOrd="0" presId="urn:microsoft.com/office/officeart/2008/layout/VerticalCurvedList"/>
    <dgm:cxn modelId="{4980DB0B-941C-9D4A-BA4D-32A2281DA4E0}" srcId="{B7363E15-6400-A347-B1DC-B9B1904661C2}" destId="{4971EDCD-1519-CD41-9448-332AB6B41C2F}" srcOrd="0" destOrd="0" parTransId="{E8621B5F-1B52-8041-AC24-E90533A852F5}" sibTransId="{23E12DCC-8D3C-0A40-8DA3-AD278C9FFDD9}"/>
    <dgm:cxn modelId="{19BABB3F-71A1-0249-A157-E5C0745DC038}" srcId="{B7363E15-6400-A347-B1DC-B9B1904661C2}" destId="{521761C6-DCDC-6043-81A6-8A8741E6C512}" srcOrd="3" destOrd="0" parTransId="{1CE16328-A405-C648-A1AE-BE0C33C774B2}" sibTransId="{1E6EFA40-BC75-0045-838F-D7CE50DDF4B5}"/>
    <dgm:cxn modelId="{AE9F1CD0-9871-B945-988F-2099F5E2E08E}" type="presOf" srcId="{4971EDCD-1519-CD41-9448-332AB6B41C2F}" destId="{FE765BFB-5CC9-5B46-A391-C21BC990E680}" srcOrd="0" destOrd="0" presId="urn:microsoft.com/office/officeart/2008/layout/VerticalCurvedList"/>
    <dgm:cxn modelId="{69F1182E-876D-2748-8412-B492A78DE890}" srcId="{B7363E15-6400-A347-B1DC-B9B1904661C2}" destId="{C5A5B1F8-5572-3A4B-B368-64449939BACF}" srcOrd="1" destOrd="0" parTransId="{35AEF472-4F99-AE45-93FE-283D455ECE28}" sibTransId="{D372CB5E-7411-624B-98D9-60FE133E7962}"/>
    <dgm:cxn modelId="{3A7A65F6-C940-5440-A33C-220147B6C80C}" type="presOf" srcId="{521761C6-DCDC-6043-81A6-8A8741E6C512}" destId="{727A8631-8F1E-1D4B-98EB-5CB981127CE5}" srcOrd="0" destOrd="0" presId="urn:microsoft.com/office/officeart/2008/layout/VerticalCurvedList"/>
    <dgm:cxn modelId="{CF6B144B-D4BE-F249-B2CA-ED2687310BB1}" type="presParOf" srcId="{3210C31A-C8B9-C248-9808-14CB5E4D55AC}" destId="{A63F4A76-C6DC-C84B-89EB-003D8966B8FE}" srcOrd="0" destOrd="0" presId="urn:microsoft.com/office/officeart/2008/layout/VerticalCurvedList"/>
    <dgm:cxn modelId="{374D7E56-A329-104A-AAE2-12E95570649C}" type="presParOf" srcId="{A63F4A76-C6DC-C84B-89EB-003D8966B8FE}" destId="{57251508-324B-E549-92D5-C6413BAF6EF1}" srcOrd="0" destOrd="0" presId="urn:microsoft.com/office/officeart/2008/layout/VerticalCurvedList"/>
    <dgm:cxn modelId="{29980CF1-53F1-9B4D-BE30-38C234BBA603}" type="presParOf" srcId="{57251508-324B-E549-92D5-C6413BAF6EF1}" destId="{F4CFE231-34AD-1E4D-AF03-81E05E24EDC1}" srcOrd="0" destOrd="0" presId="urn:microsoft.com/office/officeart/2008/layout/VerticalCurvedList"/>
    <dgm:cxn modelId="{37F05776-F7F7-744C-A8F1-5F7C4AF88DDD}" type="presParOf" srcId="{57251508-324B-E549-92D5-C6413BAF6EF1}" destId="{0FA6A178-1913-9B4B-8F4A-FDC67146D48E}" srcOrd="1" destOrd="0" presId="urn:microsoft.com/office/officeart/2008/layout/VerticalCurvedList"/>
    <dgm:cxn modelId="{1F01F0A5-7322-FC4A-816C-513E78D58BEE}" type="presParOf" srcId="{57251508-324B-E549-92D5-C6413BAF6EF1}" destId="{DCB9CAA5-5C6B-EA4F-B0E5-A835E3295C7E}" srcOrd="2" destOrd="0" presId="urn:microsoft.com/office/officeart/2008/layout/VerticalCurvedList"/>
    <dgm:cxn modelId="{55AE5FD1-3B43-5D41-B6AB-7BD4D9712E4B}" type="presParOf" srcId="{57251508-324B-E549-92D5-C6413BAF6EF1}" destId="{45E47624-8758-AE42-BF73-9C7A27AE187C}" srcOrd="3" destOrd="0" presId="urn:microsoft.com/office/officeart/2008/layout/VerticalCurvedList"/>
    <dgm:cxn modelId="{190D61ED-3DCB-D841-9700-AAF5B3CB3E08}" type="presParOf" srcId="{A63F4A76-C6DC-C84B-89EB-003D8966B8FE}" destId="{FE765BFB-5CC9-5B46-A391-C21BC990E680}" srcOrd="1" destOrd="0" presId="urn:microsoft.com/office/officeart/2008/layout/VerticalCurvedList"/>
    <dgm:cxn modelId="{D7D4F00F-C0EE-4F47-AC00-C951E9E964DF}" type="presParOf" srcId="{A63F4A76-C6DC-C84B-89EB-003D8966B8FE}" destId="{FF076EE1-E628-E045-87E2-06202D9E2C5A}" srcOrd="2" destOrd="0" presId="urn:microsoft.com/office/officeart/2008/layout/VerticalCurvedList"/>
    <dgm:cxn modelId="{01BDBDEF-8882-AF46-8DF6-494DE8461B2F}" type="presParOf" srcId="{FF076EE1-E628-E045-87E2-06202D9E2C5A}" destId="{2761EDE6-6D18-DA4D-9006-EE192CBA9EEC}" srcOrd="0" destOrd="0" presId="urn:microsoft.com/office/officeart/2008/layout/VerticalCurvedList"/>
    <dgm:cxn modelId="{DA0DE16D-BFC9-3F45-AF99-0DFCBBEF271C}" type="presParOf" srcId="{A63F4A76-C6DC-C84B-89EB-003D8966B8FE}" destId="{A51F4668-D40A-044A-B409-5791E04EEBC6}" srcOrd="3" destOrd="0" presId="urn:microsoft.com/office/officeart/2008/layout/VerticalCurvedList"/>
    <dgm:cxn modelId="{17D21404-FEB1-5B4F-B402-2D2C026867CF}" type="presParOf" srcId="{A63F4A76-C6DC-C84B-89EB-003D8966B8FE}" destId="{2BF3A53C-9702-C14F-91A2-F27E66B37EBF}" srcOrd="4" destOrd="0" presId="urn:microsoft.com/office/officeart/2008/layout/VerticalCurvedList"/>
    <dgm:cxn modelId="{361FBC39-5E9D-4B42-9D9F-67ABD5316B5B}" type="presParOf" srcId="{2BF3A53C-9702-C14F-91A2-F27E66B37EBF}" destId="{178537EB-51CC-BF41-AF87-D851FCE98067}" srcOrd="0" destOrd="0" presId="urn:microsoft.com/office/officeart/2008/layout/VerticalCurvedList"/>
    <dgm:cxn modelId="{EDD12515-853F-CD49-BB7B-BE77A5601871}" type="presParOf" srcId="{A63F4A76-C6DC-C84B-89EB-003D8966B8FE}" destId="{BF3FC800-EBAB-B842-B0BD-9FBA87A5E95A}" srcOrd="5" destOrd="0" presId="urn:microsoft.com/office/officeart/2008/layout/VerticalCurvedList"/>
    <dgm:cxn modelId="{82DA3E5F-AA5B-D040-8F88-B70C7C6E6C4D}" type="presParOf" srcId="{A63F4A76-C6DC-C84B-89EB-003D8966B8FE}" destId="{CB986EB0-DA4F-BE4C-88CF-9F160D7B7F89}" srcOrd="6" destOrd="0" presId="urn:microsoft.com/office/officeart/2008/layout/VerticalCurvedList"/>
    <dgm:cxn modelId="{1DCFF2F4-BFD4-CB41-8441-C799A174B1DD}" type="presParOf" srcId="{CB986EB0-DA4F-BE4C-88CF-9F160D7B7F89}" destId="{693432C8-CC19-8744-8A2A-04352091FAC9}" srcOrd="0" destOrd="0" presId="urn:microsoft.com/office/officeart/2008/layout/VerticalCurvedList"/>
    <dgm:cxn modelId="{91BA0F61-A614-074C-A11F-ED41A51ACCB9}" type="presParOf" srcId="{A63F4A76-C6DC-C84B-89EB-003D8966B8FE}" destId="{727A8631-8F1E-1D4B-98EB-5CB981127CE5}" srcOrd="7" destOrd="0" presId="urn:microsoft.com/office/officeart/2008/layout/VerticalCurvedList"/>
    <dgm:cxn modelId="{7AEBFB7C-8C86-B247-9C3C-DBFBDC1C328E}" type="presParOf" srcId="{A63F4A76-C6DC-C84B-89EB-003D8966B8FE}" destId="{7A3DD6A3-1B0E-D64F-8A71-F8E11096633C}" srcOrd="8" destOrd="0" presId="urn:microsoft.com/office/officeart/2008/layout/VerticalCurvedList"/>
    <dgm:cxn modelId="{C8983432-3058-2142-9DC9-FE2EDF1D980A}" type="presParOf" srcId="{7A3DD6A3-1B0E-D64F-8A71-F8E11096633C}" destId="{599F839A-695D-E745-9474-D0736EE4FF2A}"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6BE145-A397-C940-B3C5-D49D3AB51EDA}"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B24A845-A54C-BB48-A938-D117311070C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There shall be a total ban on the transfer of all officers/officials connected with the conduct of the election. These include but are not restricted to</a:t>
          </a:r>
          <a:endParaRPr lang="en-US" sz="2300" dirty="0">
            <a:solidFill>
              <a:srgbClr val="000000"/>
            </a:solidFill>
          </a:endParaRPr>
        </a:p>
      </dgm:t>
    </dgm:pt>
    <dgm:pt modelId="{60321A7F-13C9-6E48-AA4F-3284AADCBC5A}" type="parTrans" cxnId="{C20DA565-7924-074D-8277-B83C4BCBAD95}">
      <dgm:prSet/>
      <dgm:spPr/>
      <dgm:t>
        <a:bodyPr/>
        <a:lstStyle/>
        <a:p>
          <a:endParaRPr lang="en-US" sz="2300"/>
        </a:p>
      </dgm:t>
    </dgm:pt>
    <dgm:pt modelId="{2DE27E92-3475-C24E-9E54-B811F9DC1B73}" type="sibTrans" cxnId="{C20DA565-7924-074D-8277-B83C4BCBAD95}">
      <dgm:prSet/>
      <dgm:spPr/>
      <dgm:t>
        <a:bodyPr/>
        <a:lstStyle/>
        <a:p>
          <a:endParaRPr lang="en-US" sz="2300"/>
        </a:p>
      </dgm:t>
    </dgm:pt>
    <dgm:pt modelId="{BE448A38-74A2-B14D-B86E-5B17D7CC4C5A}">
      <dgm:prSet custT="1"/>
      <dgm:spPr/>
      <dgm:t>
        <a:bodyPr/>
        <a:lstStyle/>
        <a:p>
          <a:pPr rtl="0"/>
          <a:r>
            <a:rPr lang="en-US" sz="2300" smtClean="0"/>
            <a:t>The Chief Electoral Officer and Additional/Joint/Deputy Chief Electoral Officers; </a:t>
          </a:r>
          <a:endParaRPr lang="en-US" sz="2300"/>
        </a:p>
      </dgm:t>
    </dgm:pt>
    <dgm:pt modelId="{41EC7B32-658E-7E4B-B9D5-785B8F6169CB}" type="parTrans" cxnId="{47E5A272-95BB-6345-A7A9-646AFB3D762A}">
      <dgm:prSet/>
      <dgm:spPr/>
      <dgm:t>
        <a:bodyPr/>
        <a:lstStyle/>
        <a:p>
          <a:endParaRPr lang="en-US" sz="2300"/>
        </a:p>
      </dgm:t>
    </dgm:pt>
    <dgm:pt modelId="{407DA7E3-CBAC-D746-BAAF-51417C150704}" type="sibTrans" cxnId="{47E5A272-95BB-6345-A7A9-646AFB3D762A}">
      <dgm:prSet/>
      <dgm:spPr/>
      <dgm:t>
        <a:bodyPr/>
        <a:lstStyle/>
        <a:p>
          <a:endParaRPr lang="en-US" sz="2300"/>
        </a:p>
      </dgm:t>
    </dgm:pt>
    <dgm:pt modelId="{AC2F03FA-0C88-1947-BC07-F44247E54940}">
      <dgm:prSet custT="1"/>
      <dgm:spPr/>
      <dgm:t>
        <a:bodyPr/>
        <a:lstStyle/>
        <a:p>
          <a:pPr rtl="0"/>
          <a:r>
            <a:rPr lang="nl-NL" sz="2300" smtClean="0"/>
            <a:t>Divisional Commissioners;</a:t>
          </a:r>
          <a:endParaRPr lang="nl-NL" sz="2300"/>
        </a:p>
      </dgm:t>
    </dgm:pt>
    <dgm:pt modelId="{97F4731D-00A0-B145-93E6-6A3A4E698C0E}" type="parTrans" cxnId="{23B6CFC2-CE2D-4643-A083-E63DF127D8EC}">
      <dgm:prSet/>
      <dgm:spPr/>
      <dgm:t>
        <a:bodyPr/>
        <a:lstStyle/>
        <a:p>
          <a:endParaRPr lang="en-US" sz="2300"/>
        </a:p>
      </dgm:t>
    </dgm:pt>
    <dgm:pt modelId="{E190132E-D330-7E43-A87F-1DD3E49ED39F}" type="sibTrans" cxnId="{23B6CFC2-CE2D-4643-A083-E63DF127D8EC}">
      <dgm:prSet/>
      <dgm:spPr/>
      <dgm:t>
        <a:bodyPr/>
        <a:lstStyle/>
        <a:p>
          <a:endParaRPr lang="en-US" sz="2300"/>
        </a:p>
      </dgm:t>
    </dgm:pt>
    <dgm:pt modelId="{EF7D9ABC-E065-7245-B0B7-1FCE279627CC}" type="pres">
      <dgm:prSet presAssocID="{9F6BE145-A397-C940-B3C5-D49D3AB51EDA}" presName="linear" presStyleCnt="0">
        <dgm:presLayoutVars>
          <dgm:animLvl val="lvl"/>
          <dgm:resizeHandles val="exact"/>
        </dgm:presLayoutVars>
      </dgm:prSet>
      <dgm:spPr/>
      <dgm:t>
        <a:bodyPr/>
        <a:lstStyle/>
        <a:p>
          <a:endParaRPr lang="en-US"/>
        </a:p>
      </dgm:t>
    </dgm:pt>
    <dgm:pt modelId="{AB7F6371-F9C2-7F49-A04C-421837A5E266}" type="pres">
      <dgm:prSet presAssocID="{EB24A845-A54C-BB48-A938-D117311070C9}" presName="parentText" presStyleLbl="node1" presStyleIdx="0" presStyleCnt="1" custLinFactNeighborY="-68404">
        <dgm:presLayoutVars>
          <dgm:chMax val="0"/>
          <dgm:bulletEnabled val="1"/>
        </dgm:presLayoutVars>
      </dgm:prSet>
      <dgm:spPr/>
      <dgm:t>
        <a:bodyPr/>
        <a:lstStyle/>
        <a:p>
          <a:endParaRPr lang="en-US"/>
        </a:p>
      </dgm:t>
    </dgm:pt>
    <dgm:pt modelId="{A4707E00-9162-0944-A5E3-11780C8AACCA}" type="pres">
      <dgm:prSet presAssocID="{EB24A845-A54C-BB48-A938-D117311070C9}" presName="childText" presStyleLbl="revTx" presStyleIdx="0" presStyleCnt="1">
        <dgm:presLayoutVars>
          <dgm:bulletEnabled val="1"/>
        </dgm:presLayoutVars>
      </dgm:prSet>
      <dgm:spPr/>
      <dgm:t>
        <a:bodyPr/>
        <a:lstStyle/>
        <a:p>
          <a:endParaRPr lang="en-US"/>
        </a:p>
      </dgm:t>
    </dgm:pt>
  </dgm:ptLst>
  <dgm:cxnLst>
    <dgm:cxn modelId="{23B6CFC2-CE2D-4643-A083-E63DF127D8EC}" srcId="{EB24A845-A54C-BB48-A938-D117311070C9}" destId="{AC2F03FA-0C88-1947-BC07-F44247E54940}" srcOrd="1" destOrd="0" parTransId="{97F4731D-00A0-B145-93E6-6A3A4E698C0E}" sibTransId="{E190132E-D330-7E43-A87F-1DD3E49ED39F}"/>
    <dgm:cxn modelId="{46DFD5BA-89FD-0A48-82C9-FE1D81044B77}" type="presOf" srcId="{AC2F03FA-0C88-1947-BC07-F44247E54940}" destId="{A4707E00-9162-0944-A5E3-11780C8AACCA}" srcOrd="0" destOrd="1" presId="urn:microsoft.com/office/officeart/2005/8/layout/vList2"/>
    <dgm:cxn modelId="{C20DA565-7924-074D-8277-B83C4BCBAD95}" srcId="{9F6BE145-A397-C940-B3C5-D49D3AB51EDA}" destId="{EB24A845-A54C-BB48-A938-D117311070C9}" srcOrd="0" destOrd="0" parTransId="{60321A7F-13C9-6E48-AA4F-3284AADCBC5A}" sibTransId="{2DE27E92-3475-C24E-9E54-B811F9DC1B73}"/>
    <dgm:cxn modelId="{166821DD-10B6-3340-8438-9F8163B97AE0}" type="presOf" srcId="{BE448A38-74A2-B14D-B86E-5B17D7CC4C5A}" destId="{A4707E00-9162-0944-A5E3-11780C8AACCA}" srcOrd="0" destOrd="0" presId="urn:microsoft.com/office/officeart/2005/8/layout/vList2"/>
    <dgm:cxn modelId="{47E5A272-95BB-6345-A7A9-646AFB3D762A}" srcId="{EB24A845-A54C-BB48-A938-D117311070C9}" destId="{BE448A38-74A2-B14D-B86E-5B17D7CC4C5A}" srcOrd="0" destOrd="0" parTransId="{41EC7B32-658E-7E4B-B9D5-785B8F6169CB}" sibTransId="{407DA7E3-CBAC-D746-BAAF-51417C150704}"/>
    <dgm:cxn modelId="{1A2C5137-3EE1-4548-9955-DF461C5A9A65}" type="presOf" srcId="{EB24A845-A54C-BB48-A938-D117311070C9}" destId="{AB7F6371-F9C2-7F49-A04C-421837A5E266}" srcOrd="0" destOrd="0" presId="urn:microsoft.com/office/officeart/2005/8/layout/vList2"/>
    <dgm:cxn modelId="{ACCFB360-5F23-5640-AB26-B55422E4756D}" type="presOf" srcId="{9F6BE145-A397-C940-B3C5-D49D3AB51EDA}" destId="{EF7D9ABC-E065-7245-B0B7-1FCE279627CC}" srcOrd="0" destOrd="0" presId="urn:microsoft.com/office/officeart/2005/8/layout/vList2"/>
    <dgm:cxn modelId="{14FF31E6-E850-6B47-8C8B-BDCD01519FF9}" type="presParOf" srcId="{EF7D9ABC-E065-7245-B0B7-1FCE279627CC}" destId="{AB7F6371-F9C2-7F49-A04C-421837A5E266}" srcOrd="0" destOrd="0" presId="urn:microsoft.com/office/officeart/2005/8/layout/vList2"/>
    <dgm:cxn modelId="{D80A383E-CBC3-EA44-A5C9-FC1DCB89232A}" type="presParOf" srcId="{EF7D9ABC-E065-7245-B0B7-1FCE279627CC}" destId="{A4707E00-9162-0944-A5E3-11780C8AACCA}" srcOrd="1"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420466C-6866-4D4F-A948-54559F701BE0}"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37FCC527-DECE-5645-AB97-2648A6E7369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Subject to the local laws, no one can make use of any individual’s land, building, compound wall, vehicles etc. for erecting flag staffs, putting up banners, pasting notices or writing slogans etc. without specific permission of the owner</a:t>
          </a:r>
          <a:endParaRPr lang="en-US" sz="2200" dirty="0">
            <a:solidFill>
              <a:schemeClr val="tx1"/>
            </a:solidFill>
            <a:latin typeface="Calibri"/>
            <a:cs typeface="Calibri"/>
          </a:endParaRPr>
        </a:p>
      </dgm:t>
    </dgm:pt>
    <dgm:pt modelId="{F03894AC-6EB9-4E4F-8147-BDFFD35948F5}" type="parTrans" cxnId="{43BF351C-EC34-E641-B0C1-4B3A8F573186}">
      <dgm:prSet/>
      <dgm:spPr/>
      <dgm:t>
        <a:bodyPr/>
        <a:lstStyle/>
        <a:p>
          <a:endParaRPr lang="en-US" sz="2200">
            <a:latin typeface="Calibri"/>
            <a:cs typeface="Calibri"/>
          </a:endParaRPr>
        </a:p>
      </dgm:t>
    </dgm:pt>
    <dgm:pt modelId="{70EDF41C-D74B-684B-BD88-697C6B00A1B3}" type="sibTrans" cxnId="{43BF351C-EC34-E641-B0C1-4B3A8F573186}">
      <dgm:prSet/>
      <dgm:spPr/>
      <dgm:t>
        <a:bodyPr/>
        <a:lstStyle/>
        <a:p>
          <a:endParaRPr lang="en-US" sz="2200">
            <a:latin typeface="Calibri"/>
            <a:cs typeface="Calibri"/>
          </a:endParaRPr>
        </a:p>
      </dgm:t>
    </dgm:pt>
    <dgm:pt modelId="{0C66ADB2-8866-AE4A-B23F-4B29D6DD4FE6}">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No disturbances shall be created in public meetings or processions organized by other political parties or candidates. (Section 127, RP Act 1951)</a:t>
          </a:r>
          <a:endParaRPr lang="en-US" sz="2200" dirty="0">
            <a:solidFill>
              <a:schemeClr val="tx1"/>
            </a:solidFill>
            <a:latin typeface="Calibri"/>
            <a:cs typeface="Calibri"/>
          </a:endParaRPr>
        </a:p>
      </dgm:t>
    </dgm:pt>
    <dgm:pt modelId="{21E50A84-A60C-CC46-8DC6-6025A25501F5}" type="parTrans" cxnId="{9DE80DBA-91FA-7E4E-888A-EDB184A938EF}">
      <dgm:prSet/>
      <dgm:spPr/>
      <dgm:t>
        <a:bodyPr/>
        <a:lstStyle/>
        <a:p>
          <a:endParaRPr lang="en-US" sz="2200">
            <a:latin typeface="Calibri"/>
            <a:cs typeface="Calibri"/>
          </a:endParaRPr>
        </a:p>
      </dgm:t>
    </dgm:pt>
    <dgm:pt modelId="{1CD638C1-F3B5-9347-8A03-A1D58016DA66}" type="sibTrans" cxnId="{9DE80DBA-91FA-7E4E-888A-EDB184A938EF}">
      <dgm:prSet/>
      <dgm:spPr/>
      <dgm:t>
        <a:bodyPr/>
        <a:lstStyle/>
        <a:p>
          <a:endParaRPr lang="en-US" sz="2200">
            <a:latin typeface="Calibri"/>
            <a:cs typeface="Calibri"/>
          </a:endParaRPr>
        </a:p>
      </dgm:t>
    </dgm:pt>
    <dgm:pt modelId="{45A4A5AC-B507-4E41-8F1A-C5B0AA00B83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dirty="0" smtClean="0">
              <a:solidFill>
                <a:schemeClr val="tx1"/>
              </a:solidFill>
              <a:latin typeface="Calibri"/>
              <a:cs typeface="Calibri"/>
            </a:rPr>
            <a:t>Processions along places at which another party is holding meetings shall not be undertaken. </a:t>
          </a:r>
          <a:endParaRPr lang="en-US" sz="2200" dirty="0">
            <a:solidFill>
              <a:schemeClr val="tx1"/>
            </a:solidFill>
            <a:latin typeface="Calibri"/>
            <a:cs typeface="Calibri"/>
          </a:endParaRPr>
        </a:p>
      </dgm:t>
    </dgm:pt>
    <dgm:pt modelId="{42A0ED70-56ED-2D4A-BCFA-6301C580C131}" type="parTrans" cxnId="{4448A4CC-5DFB-9C44-BD5B-AB68D7F26EB4}">
      <dgm:prSet/>
      <dgm:spPr/>
      <dgm:t>
        <a:bodyPr/>
        <a:lstStyle/>
        <a:p>
          <a:endParaRPr lang="en-US" sz="2200">
            <a:latin typeface="Calibri"/>
            <a:cs typeface="Calibri"/>
          </a:endParaRPr>
        </a:p>
      </dgm:t>
    </dgm:pt>
    <dgm:pt modelId="{5A54045A-16F7-1745-9728-CE02E59A84EA}" type="sibTrans" cxnId="{4448A4CC-5DFB-9C44-BD5B-AB68D7F26EB4}">
      <dgm:prSet/>
      <dgm:spPr/>
      <dgm:t>
        <a:bodyPr/>
        <a:lstStyle/>
        <a:p>
          <a:endParaRPr lang="en-US" sz="2200">
            <a:latin typeface="Calibri"/>
            <a:cs typeface="Calibri"/>
          </a:endParaRPr>
        </a:p>
      </dgm:t>
    </dgm:pt>
    <dgm:pt modelId="{38FB857B-934C-B84C-8173-73848F360F7E}" type="pres">
      <dgm:prSet presAssocID="{E420466C-6866-4D4F-A948-54559F701BE0}" presName="Name0" presStyleCnt="0">
        <dgm:presLayoutVars>
          <dgm:chMax val="7"/>
          <dgm:chPref val="7"/>
          <dgm:dir/>
        </dgm:presLayoutVars>
      </dgm:prSet>
      <dgm:spPr/>
      <dgm:t>
        <a:bodyPr/>
        <a:lstStyle/>
        <a:p>
          <a:endParaRPr lang="en-US"/>
        </a:p>
      </dgm:t>
    </dgm:pt>
    <dgm:pt modelId="{CE7B5AC0-70C2-EF4F-86C8-777FA3248DE3}" type="pres">
      <dgm:prSet presAssocID="{E420466C-6866-4D4F-A948-54559F701BE0}" presName="Name1" presStyleCnt="0"/>
      <dgm:spPr/>
    </dgm:pt>
    <dgm:pt modelId="{6CEC44E0-D4E9-F94B-B2B7-C114C8C5E73B}" type="pres">
      <dgm:prSet presAssocID="{E420466C-6866-4D4F-A948-54559F701BE0}" presName="cycle" presStyleCnt="0"/>
      <dgm:spPr/>
    </dgm:pt>
    <dgm:pt modelId="{E81F49E2-3CB5-9541-8969-1D4477E42C66}" type="pres">
      <dgm:prSet presAssocID="{E420466C-6866-4D4F-A948-54559F701BE0}" presName="srcNode" presStyleLbl="node1" presStyleIdx="0" presStyleCnt="3"/>
      <dgm:spPr/>
    </dgm:pt>
    <dgm:pt modelId="{AA3BAB5E-3FCD-8842-839D-EA3E1AE52680}" type="pres">
      <dgm:prSet presAssocID="{E420466C-6866-4D4F-A948-54559F701BE0}" presName="conn" presStyleLbl="parChTrans1D2" presStyleIdx="0" presStyleCnt="1"/>
      <dgm:spPr/>
      <dgm:t>
        <a:bodyPr/>
        <a:lstStyle/>
        <a:p>
          <a:endParaRPr lang="en-US"/>
        </a:p>
      </dgm:t>
    </dgm:pt>
    <dgm:pt modelId="{AE88FFAB-38EE-B744-BEA6-F7ADAEE26A86}" type="pres">
      <dgm:prSet presAssocID="{E420466C-6866-4D4F-A948-54559F701BE0}" presName="extraNode" presStyleLbl="node1" presStyleIdx="0" presStyleCnt="3"/>
      <dgm:spPr/>
    </dgm:pt>
    <dgm:pt modelId="{AA7EE6A7-7438-6447-BAA3-A5C9B713A60E}" type="pres">
      <dgm:prSet presAssocID="{E420466C-6866-4D4F-A948-54559F701BE0}" presName="dstNode" presStyleLbl="node1" presStyleIdx="0" presStyleCnt="3"/>
      <dgm:spPr/>
    </dgm:pt>
    <dgm:pt modelId="{44A8EE11-9EE0-2448-A30F-CB42A1A0BBB8}" type="pres">
      <dgm:prSet presAssocID="{37FCC527-DECE-5645-AB97-2648A6E73691}" presName="text_1" presStyleLbl="node1" presStyleIdx="0" presStyleCnt="3" custScaleY="124812">
        <dgm:presLayoutVars>
          <dgm:bulletEnabled val="1"/>
        </dgm:presLayoutVars>
      </dgm:prSet>
      <dgm:spPr/>
      <dgm:t>
        <a:bodyPr/>
        <a:lstStyle/>
        <a:p>
          <a:endParaRPr lang="en-US"/>
        </a:p>
      </dgm:t>
    </dgm:pt>
    <dgm:pt modelId="{CC0DFEFB-2ADA-854D-95EF-B9A76BB42B7F}" type="pres">
      <dgm:prSet presAssocID="{37FCC527-DECE-5645-AB97-2648A6E73691}" presName="accent_1" presStyleCnt="0"/>
      <dgm:spPr/>
    </dgm:pt>
    <dgm:pt modelId="{630E20BD-3395-1841-B631-21C6B2ABC747}" type="pres">
      <dgm:prSet presAssocID="{37FCC527-DECE-5645-AB97-2648A6E7369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A7D61C51-60F3-EF47-9ACC-7000B96B1FC7}" type="pres">
      <dgm:prSet presAssocID="{0C66ADB2-8866-AE4A-B23F-4B29D6DD4FE6}" presName="text_2" presStyleLbl="node1" presStyleIdx="1" presStyleCnt="3">
        <dgm:presLayoutVars>
          <dgm:bulletEnabled val="1"/>
        </dgm:presLayoutVars>
      </dgm:prSet>
      <dgm:spPr/>
      <dgm:t>
        <a:bodyPr/>
        <a:lstStyle/>
        <a:p>
          <a:endParaRPr lang="en-US"/>
        </a:p>
      </dgm:t>
    </dgm:pt>
    <dgm:pt modelId="{67F041E3-AB5B-AC4A-9C46-62C55F3BD2BF}" type="pres">
      <dgm:prSet presAssocID="{0C66ADB2-8866-AE4A-B23F-4B29D6DD4FE6}" presName="accent_2" presStyleCnt="0"/>
      <dgm:spPr/>
    </dgm:pt>
    <dgm:pt modelId="{DF083F70-49EC-F34C-B38B-7C38E860C87F}" type="pres">
      <dgm:prSet presAssocID="{0C66ADB2-8866-AE4A-B23F-4B29D6DD4FE6}"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18D91D4D-884C-A34F-BBA5-E2BF63CD64C3}" type="pres">
      <dgm:prSet presAssocID="{45A4A5AC-B507-4E41-8F1A-C5B0AA00B831}" presName="text_3" presStyleLbl="node1" presStyleIdx="2" presStyleCnt="3">
        <dgm:presLayoutVars>
          <dgm:bulletEnabled val="1"/>
        </dgm:presLayoutVars>
      </dgm:prSet>
      <dgm:spPr/>
      <dgm:t>
        <a:bodyPr/>
        <a:lstStyle/>
        <a:p>
          <a:endParaRPr lang="en-US"/>
        </a:p>
      </dgm:t>
    </dgm:pt>
    <dgm:pt modelId="{C28A91B2-331E-5944-B8A2-54475BCD54FD}" type="pres">
      <dgm:prSet presAssocID="{45A4A5AC-B507-4E41-8F1A-C5B0AA00B831}" presName="accent_3" presStyleCnt="0"/>
      <dgm:spPr/>
    </dgm:pt>
    <dgm:pt modelId="{9FA66154-747F-1D4D-AC69-54EBD5A42FA8}" type="pres">
      <dgm:prSet presAssocID="{45A4A5AC-B507-4E41-8F1A-C5B0AA00B831}"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E914ECE8-49BD-F84B-8F59-EDEC59680119}" type="presOf" srcId="{70EDF41C-D74B-684B-BD88-697C6B00A1B3}" destId="{AA3BAB5E-3FCD-8842-839D-EA3E1AE52680}" srcOrd="0" destOrd="0" presId="urn:microsoft.com/office/officeart/2008/layout/VerticalCurvedList"/>
    <dgm:cxn modelId="{4448A4CC-5DFB-9C44-BD5B-AB68D7F26EB4}" srcId="{E420466C-6866-4D4F-A948-54559F701BE0}" destId="{45A4A5AC-B507-4E41-8F1A-C5B0AA00B831}" srcOrd="2" destOrd="0" parTransId="{42A0ED70-56ED-2D4A-BCFA-6301C580C131}" sibTransId="{5A54045A-16F7-1745-9728-CE02E59A84EA}"/>
    <dgm:cxn modelId="{6495D27C-8F45-F64E-A634-C6E448D2B6C8}" type="presOf" srcId="{45A4A5AC-B507-4E41-8F1A-C5B0AA00B831}" destId="{18D91D4D-884C-A34F-BBA5-E2BF63CD64C3}" srcOrd="0" destOrd="0" presId="urn:microsoft.com/office/officeart/2008/layout/VerticalCurvedList"/>
    <dgm:cxn modelId="{43BF351C-EC34-E641-B0C1-4B3A8F573186}" srcId="{E420466C-6866-4D4F-A948-54559F701BE0}" destId="{37FCC527-DECE-5645-AB97-2648A6E73691}" srcOrd="0" destOrd="0" parTransId="{F03894AC-6EB9-4E4F-8147-BDFFD35948F5}" sibTransId="{70EDF41C-D74B-684B-BD88-697C6B00A1B3}"/>
    <dgm:cxn modelId="{9DE80DBA-91FA-7E4E-888A-EDB184A938EF}" srcId="{E420466C-6866-4D4F-A948-54559F701BE0}" destId="{0C66ADB2-8866-AE4A-B23F-4B29D6DD4FE6}" srcOrd="1" destOrd="0" parTransId="{21E50A84-A60C-CC46-8DC6-6025A25501F5}" sibTransId="{1CD638C1-F3B5-9347-8A03-A1D58016DA66}"/>
    <dgm:cxn modelId="{85BAD1B2-D17B-754C-9350-C4E16D528CDE}" type="presOf" srcId="{37FCC527-DECE-5645-AB97-2648A6E73691}" destId="{44A8EE11-9EE0-2448-A30F-CB42A1A0BBB8}" srcOrd="0" destOrd="0" presId="urn:microsoft.com/office/officeart/2008/layout/VerticalCurvedList"/>
    <dgm:cxn modelId="{8090AB2E-DF4F-2E4D-B0D6-44DEF91A4BBD}" type="presOf" srcId="{0C66ADB2-8866-AE4A-B23F-4B29D6DD4FE6}" destId="{A7D61C51-60F3-EF47-9ACC-7000B96B1FC7}" srcOrd="0" destOrd="0" presId="urn:microsoft.com/office/officeart/2008/layout/VerticalCurvedList"/>
    <dgm:cxn modelId="{EC8CBFBD-E821-C84D-9D70-9604711619BF}" type="presOf" srcId="{E420466C-6866-4D4F-A948-54559F701BE0}" destId="{38FB857B-934C-B84C-8173-73848F360F7E}" srcOrd="0" destOrd="0" presId="urn:microsoft.com/office/officeart/2008/layout/VerticalCurvedList"/>
    <dgm:cxn modelId="{0DB83FC3-3333-384F-A31E-3904A41E8DE4}" type="presParOf" srcId="{38FB857B-934C-B84C-8173-73848F360F7E}" destId="{CE7B5AC0-70C2-EF4F-86C8-777FA3248DE3}" srcOrd="0" destOrd="0" presId="urn:microsoft.com/office/officeart/2008/layout/VerticalCurvedList"/>
    <dgm:cxn modelId="{4B06E022-66A7-C44C-B8E4-9460FA01EBC2}" type="presParOf" srcId="{CE7B5AC0-70C2-EF4F-86C8-777FA3248DE3}" destId="{6CEC44E0-D4E9-F94B-B2B7-C114C8C5E73B}" srcOrd="0" destOrd="0" presId="urn:microsoft.com/office/officeart/2008/layout/VerticalCurvedList"/>
    <dgm:cxn modelId="{7B790005-BBFE-CD44-8C57-CE6215862B68}" type="presParOf" srcId="{6CEC44E0-D4E9-F94B-B2B7-C114C8C5E73B}" destId="{E81F49E2-3CB5-9541-8969-1D4477E42C66}" srcOrd="0" destOrd="0" presId="urn:microsoft.com/office/officeart/2008/layout/VerticalCurvedList"/>
    <dgm:cxn modelId="{23778467-A733-5E46-AD9E-37CCCBDCB892}" type="presParOf" srcId="{6CEC44E0-D4E9-F94B-B2B7-C114C8C5E73B}" destId="{AA3BAB5E-3FCD-8842-839D-EA3E1AE52680}" srcOrd="1" destOrd="0" presId="urn:microsoft.com/office/officeart/2008/layout/VerticalCurvedList"/>
    <dgm:cxn modelId="{35F95013-B1CF-1E4F-89DC-1D1C58611CE5}" type="presParOf" srcId="{6CEC44E0-D4E9-F94B-B2B7-C114C8C5E73B}" destId="{AE88FFAB-38EE-B744-BEA6-F7ADAEE26A86}" srcOrd="2" destOrd="0" presId="urn:microsoft.com/office/officeart/2008/layout/VerticalCurvedList"/>
    <dgm:cxn modelId="{2FCCF798-DDBF-B64A-ABF2-E4315664F31D}" type="presParOf" srcId="{6CEC44E0-D4E9-F94B-B2B7-C114C8C5E73B}" destId="{AA7EE6A7-7438-6447-BAA3-A5C9B713A60E}" srcOrd="3" destOrd="0" presId="urn:microsoft.com/office/officeart/2008/layout/VerticalCurvedList"/>
    <dgm:cxn modelId="{71BC27F5-8FD6-494B-B53D-8B57B6DCB350}" type="presParOf" srcId="{CE7B5AC0-70C2-EF4F-86C8-777FA3248DE3}" destId="{44A8EE11-9EE0-2448-A30F-CB42A1A0BBB8}" srcOrd="1" destOrd="0" presId="urn:microsoft.com/office/officeart/2008/layout/VerticalCurvedList"/>
    <dgm:cxn modelId="{885AD56C-B831-8A4D-B155-09A02C5C0EB5}" type="presParOf" srcId="{CE7B5AC0-70C2-EF4F-86C8-777FA3248DE3}" destId="{CC0DFEFB-2ADA-854D-95EF-B9A76BB42B7F}" srcOrd="2" destOrd="0" presId="urn:microsoft.com/office/officeart/2008/layout/VerticalCurvedList"/>
    <dgm:cxn modelId="{9EFC84B4-01E7-8745-912A-C669E7925CC7}" type="presParOf" srcId="{CC0DFEFB-2ADA-854D-95EF-B9A76BB42B7F}" destId="{630E20BD-3395-1841-B631-21C6B2ABC747}" srcOrd="0" destOrd="0" presId="urn:microsoft.com/office/officeart/2008/layout/VerticalCurvedList"/>
    <dgm:cxn modelId="{28A4AF0D-A315-7E41-9180-983731ECE160}" type="presParOf" srcId="{CE7B5AC0-70C2-EF4F-86C8-777FA3248DE3}" destId="{A7D61C51-60F3-EF47-9ACC-7000B96B1FC7}" srcOrd="3" destOrd="0" presId="urn:microsoft.com/office/officeart/2008/layout/VerticalCurvedList"/>
    <dgm:cxn modelId="{2B0D887D-C91D-5041-9F39-86966A0D2B56}" type="presParOf" srcId="{CE7B5AC0-70C2-EF4F-86C8-777FA3248DE3}" destId="{67F041E3-AB5B-AC4A-9C46-62C55F3BD2BF}" srcOrd="4" destOrd="0" presId="urn:microsoft.com/office/officeart/2008/layout/VerticalCurvedList"/>
    <dgm:cxn modelId="{5A56AF2E-C878-7E43-9133-A100705023B0}" type="presParOf" srcId="{67F041E3-AB5B-AC4A-9C46-62C55F3BD2BF}" destId="{DF083F70-49EC-F34C-B38B-7C38E860C87F}" srcOrd="0" destOrd="0" presId="urn:microsoft.com/office/officeart/2008/layout/VerticalCurvedList"/>
    <dgm:cxn modelId="{CC53C70C-B5A5-8444-8B4C-9DFEFEAC85DE}" type="presParOf" srcId="{CE7B5AC0-70C2-EF4F-86C8-777FA3248DE3}" destId="{18D91D4D-884C-A34F-BBA5-E2BF63CD64C3}" srcOrd="5" destOrd="0" presId="urn:microsoft.com/office/officeart/2008/layout/VerticalCurvedList"/>
    <dgm:cxn modelId="{A08F87BF-E828-374F-8DB1-8DA34E0A4927}" type="presParOf" srcId="{CE7B5AC0-70C2-EF4F-86C8-777FA3248DE3}" destId="{C28A91B2-331E-5944-B8A2-54475BCD54FD}" srcOrd="6" destOrd="0" presId="urn:microsoft.com/office/officeart/2008/layout/VerticalCurvedList"/>
    <dgm:cxn modelId="{E9955038-FEFA-8B47-B62F-D9F718770815}" type="presParOf" srcId="{C28A91B2-331E-5944-B8A2-54475BCD54FD}" destId="{9FA66154-747F-1D4D-AC69-54EBD5A42FA8}"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152A07D-3255-D542-B705-20870BC25E3F}"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95B5F8C9-863F-5E4F-8B4D-2EE7100D6261}">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err="1" smtClean="0">
              <a:solidFill>
                <a:schemeClr val="tx1"/>
              </a:solidFill>
              <a:latin typeface="Calibri"/>
              <a:cs typeface="Calibri"/>
            </a:rPr>
            <a:t>Processionists</a:t>
          </a:r>
          <a:r>
            <a:rPr lang="en-US" b="1" dirty="0" smtClean="0">
              <a:solidFill>
                <a:schemeClr val="tx1"/>
              </a:solidFill>
              <a:latin typeface="Calibri"/>
              <a:cs typeface="Calibri"/>
            </a:rPr>
            <a:t> shall not carry any articles, which are capable of being misused as missiles or weapons. </a:t>
          </a:r>
          <a:endParaRPr lang="en-US" b="1" dirty="0">
            <a:solidFill>
              <a:schemeClr val="tx1"/>
            </a:solidFill>
            <a:latin typeface="Calibri"/>
            <a:cs typeface="Calibri"/>
          </a:endParaRPr>
        </a:p>
      </dgm:t>
    </dgm:pt>
    <dgm:pt modelId="{5079D983-3705-1B4B-81DA-57F325EDF3B2}" type="parTrans" cxnId="{757F2E9C-90FF-414C-8765-92A49515EF1A}">
      <dgm:prSet/>
      <dgm:spPr/>
      <dgm:t>
        <a:bodyPr/>
        <a:lstStyle/>
        <a:p>
          <a:endParaRPr lang="en-US" b="1">
            <a:latin typeface="Calibri"/>
            <a:cs typeface="Calibri"/>
          </a:endParaRPr>
        </a:p>
      </dgm:t>
    </dgm:pt>
    <dgm:pt modelId="{22B94B28-83FD-DC49-B69D-BE2735D555B3}" type="sibTrans" cxnId="{757F2E9C-90FF-414C-8765-92A49515EF1A}">
      <dgm:prSet/>
      <dgm:spPr/>
      <dgm:t>
        <a:bodyPr/>
        <a:lstStyle/>
        <a:p>
          <a:endParaRPr lang="en-US" b="1">
            <a:latin typeface="Calibri"/>
            <a:cs typeface="Calibri"/>
          </a:endParaRPr>
        </a:p>
      </dgm:t>
    </dgm:pt>
    <dgm:pt modelId="{D720FE5D-2435-6B4C-A550-1A794B51AE56}">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Posters issued by other parties and candidates shall not be removed or defaced. </a:t>
          </a:r>
          <a:endParaRPr lang="en-US" b="1" dirty="0">
            <a:solidFill>
              <a:schemeClr val="tx1"/>
            </a:solidFill>
            <a:latin typeface="Calibri"/>
            <a:cs typeface="Calibri"/>
          </a:endParaRPr>
        </a:p>
      </dgm:t>
    </dgm:pt>
    <dgm:pt modelId="{75770CA4-4538-DA44-9318-88EA797EF1F4}" type="parTrans" cxnId="{0B73B93B-BB92-F641-9616-32C00D74C717}">
      <dgm:prSet/>
      <dgm:spPr/>
      <dgm:t>
        <a:bodyPr/>
        <a:lstStyle/>
        <a:p>
          <a:endParaRPr lang="en-US" b="1">
            <a:latin typeface="Calibri"/>
            <a:cs typeface="Calibri"/>
          </a:endParaRPr>
        </a:p>
      </dgm:t>
    </dgm:pt>
    <dgm:pt modelId="{7464A605-C15C-B84B-93D1-52A7565948C5}" type="sibTrans" cxnId="{0B73B93B-BB92-F641-9616-32C00D74C717}">
      <dgm:prSet/>
      <dgm:spPr/>
      <dgm:t>
        <a:bodyPr/>
        <a:lstStyle/>
        <a:p>
          <a:endParaRPr lang="en-US" b="1">
            <a:latin typeface="Calibri"/>
            <a:cs typeface="Calibri"/>
          </a:endParaRPr>
        </a:p>
      </dgm:t>
    </dgm:pt>
    <dgm:pt modelId="{FDC6EEBD-A557-3B46-B47B-1A317156C2C4}">
      <dgm:prSet>
        <dgm:style>
          <a:lnRef idx="1">
            <a:schemeClr val="accent6"/>
          </a:lnRef>
          <a:fillRef idx="2">
            <a:schemeClr val="accent6"/>
          </a:fillRef>
          <a:effectRef idx="1">
            <a:schemeClr val="accent6"/>
          </a:effectRef>
          <a:fontRef idx="minor">
            <a:schemeClr val="dk1"/>
          </a:fontRef>
        </dgm:style>
      </dgm:prSet>
      <dgm:spPr/>
      <dgm:t>
        <a:bodyPr/>
        <a:lstStyle/>
        <a:p>
          <a:pPr rtl="0"/>
          <a:r>
            <a:rPr lang="en-US" b="1" dirty="0" smtClean="0">
              <a:solidFill>
                <a:schemeClr val="tx1"/>
              </a:solidFill>
              <a:latin typeface="Calibri"/>
              <a:cs typeface="Calibri"/>
            </a:rPr>
            <a:t>Posters, flags, symbols or any other propaganda material shall not be displayed in the place being used on the day of poll for distribution of identity slips or within 200 meter radius of  polling stations. </a:t>
          </a:r>
          <a:endParaRPr lang="en-US" b="1" dirty="0">
            <a:solidFill>
              <a:schemeClr val="tx1"/>
            </a:solidFill>
            <a:latin typeface="Calibri"/>
            <a:cs typeface="Calibri"/>
          </a:endParaRPr>
        </a:p>
      </dgm:t>
    </dgm:pt>
    <dgm:pt modelId="{A2F309ED-CC7C-1842-8159-A5B0A98C7933}" type="parTrans" cxnId="{AFCB0B78-6567-8B44-8A65-7DF9C1F395F9}">
      <dgm:prSet/>
      <dgm:spPr/>
      <dgm:t>
        <a:bodyPr/>
        <a:lstStyle/>
        <a:p>
          <a:endParaRPr lang="en-US" b="1">
            <a:latin typeface="Calibri"/>
            <a:cs typeface="Calibri"/>
          </a:endParaRPr>
        </a:p>
      </dgm:t>
    </dgm:pt>
    <dgm:pt modelId="{D3F9C3D8-B3B8-0B4B-8BA8-E67EBF7EAA0F}" type="sibTrans" cxnId="{AFCB0B78-6567-8B44-8A65-7DF9C1F395F9}">
      <dgm:prSet/>
      <dgm:spPr/>
      <dgm:t>
        <a:bodyPr/>
        <a:lstStyle/>
        <a:p>
          <a:endParaRPr lang="en-US" b="1">
            <a:latin typeface="Calibri"/>
            <a:cs typeface="Calibri"/>
          </a:endParaRPr>
        </a:p>
      </dgm:t>
    </dgm:pt>
    <dgm:pt modelId="{BD8965E8-0BF0-384F-BD74-F9CEE2F0BE65}" type="pres">
      <dgm:prSet presAssocID="{7152A07D-3255-D542-B705-20870BC25E3F}" presName="Name0" presStyleCnt="0">
        <dgm:presLayoutVars>
          <dgm:chMax val="7"/>
          <dgm:chPref val="7"/>
          <dgm:dir/>
        </dgm:presLayoutVars>
      </dgm:prSet>
      <dgm:spPr/>
      <dgm:t>
        <a:bodyPr/>
        <a:lstStyle/>
        <a:p>
          <a:endParaRPr lang="en-US"/>
        </a:p>
      </dgm:t>
    </dgm:pt>
    <dgm:pt modelId="{8FA2625E-2D58-514A-8EDD-B1EF16F4D958}" type="pres">
      <dgm:prSet presAssocID="{7152A07D-3255-D542-B705-20870BC25E3F}" presName="Name1" presStyleCnt="0"/>
      <dgm:spPr/>
    </dgm:pt>
    <dgm:pt modelId="{1437A605-284A-B540-A77A-C1BF77CF5849}" type="pres">
      <dgm:prSet presAssocID="{7152A07D-3255-D542-B705-20870BC25E3F}" presName="cycle" presStyleCnt="0"/>
      <dgm:spPr/>
    </dgm:pt>
    <dgm:pt modelId="{D11C0110-AF1E-0F4E-8E7D-A80854AB6E6B}" type="pres">
      <dgm:prSet presAssocID="{7152A07D-3255-D542-B705-20870BC25E3F}" presName="srcNode" presStyleLbl="node1" presStyleIdx="0" presStyleCnt="3"/>
      <dgm:spPr/>
    </dgm:pt>
    <dgm:pt modelId="{D1D3C877-F0BE-4A44-AF31-25653D656C40}" type="pres">
      <dgm:prSet presAssocID="{7152A07D-3255-D542-B705-20870BC25E3F}" presName="conn" presStyleLbl="parChTrans1D2" presStyleIdx="0" presStyleCnt="1"/>
      <dgm:spPr/>
      <dgm:t>
        <a:bodyPr/>
        <a:lstStyle/>
        <a:p>
          <a:endParaRPr lang="en-US"/>
        </a:p>
      </dgm:t>
    </dgm:pt>
    <dgm:pt modelId="{DEA8391D-2434-FF46-AA8C-7FD485AFB5DB}" type="pres">
      <dgm:prSet presAssocID="{7152A07D-3255-D542-B705-20870BC25E3F}" presName="extraNode" presStyleLbl="node1" presStyleIdx="0" presStyleCnt="3"/>
      <dgm:spPr/>
    </dgm:pt>
    <dgm:pt modelId="{680CED52-8F09-3946-927E-475D78435A01}" type="pres">
      <dgm:prSet presAssocID="{7152A07D-3255-D542-B705-20870BC25E3F}" presName="dstNode" presStyleLbl="node1" presStyleIdx="0" presStyleCnt="3"/>
      <dgm:spPr/>
    </dgm:pt>
    <dgm:pt modelId="{6CB1B709-0BE1-BE4C-A643-081727512226}" type="pres">
      <dgm:prSet presAssocID="{95B5F8C9-863F-5E4F-8B4D-2EE7100D6261}" presName="text_1" presStyleLbl="node1" presStyleIdx="0" presStyleCnt="3">
        <dgm:presLayoutVars>
          <dgm:bulletEnabled val="1"/>
        </dgm:presLayoutVars>
      </dgm:prSet>
      <dgm:spPr/>
      <dgm:t>
        <a:bodyPr/>
        <a:lstStyle/>
        <a:p>
          <a:endParaRPr lang="en-US"/>
        </a:p>
      </dgm:t>
    </dgm:pt>
    <dgm:pt modelId="{C7F4DF6E-09AF-A54C-B3E9-DA9800A83177}" type="pres">
      <dgm:prSet presAssocID="{95B5F8C9-863F-5E4F-8B4D-2EE7100D6261}" presName="accent_1" presStyleCnt="0"/>
      <dgm:spPr/>
    </dgm:pt>
    <dgm:pt modelId="{8D09F03F-6736-A64A-AF67-AC213234CAEF}" type="pres">
      <dgm:prSet presAssocID="{95B5F8C9-863F-5E4F-8B4D-2EE7100D626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5B032022-2EB6-0144-99CA-20744DEF31D7}" type="pres">
      <dgm:prSet presAssocID="{D720FE5D-2435-6B4C-A550-1A794B51AE56}" presName="text_2" presStyleLbl="node1" presStyleIdx="1" presStyleCnt="3">
        <dgm:presLayoutVars>
          <dgm:bulletEnabled val="1"/>
        </dgm:presLayoutVars>
      </dgm:prSet>
      <dgm:spPr/>
      <dgm:t>
        <a:bodyPr/>
        <a:lstStyle/>
        <a:p>
          <a:endParaRPr lang="en-US"/>
        </a:p>
      </dgm:t>
    </dgm:pt>
    <dgm:pt modelId="{101717EE-3122-D24E-90F5-82B2899CF8BD}" type="pres">
      <dgm:prSet presAssocID="{D720FE5D-2435-6B4C-A550-1A794B51AE56}" presName="accent_2" presStyleCnt="0"/>
      <dgm:spPr/>
    </dgm:pt>
    <dgm:pt modelId="{A2EA16B4-B938-CA43-8683-BA41ED23F904}" type="pres">
      <dgm:prSet presAssocID="{D720FE5D-2435-6B4C-A550-1A794B51AE56}"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2DCE938-27CC-4942-99C4-93B232EE5D22}" type="pres">
      <dgm:prSet presAssocID="{FDC6EEBD-A557-3B46-B47B-1A317156C2C4}" presName="text_3" presStyleLbl="node1" presStyleIdx="2" presStyleCnt="3">
        <dgm:presLayoutVars>
          <dgm:bulletEnabled val="1"/>
        </dgm:presLayoutVars>
      </dgm:prSet>
      <dgm:spPr/>
      <dgm:t>
        <a:bodyPr/>
        <a:lstStyle/>
        <a:p>
          <a:endParaRPr lang="en-US"/>
        </a:p>
      </dgm:t>
    </dgm:pt>
    <dgm:pt modelId="{A4E491E7-62B4-2842-9BB5-10265780D664}" type="pres">
      <dgm:prSet presAssocID="{FDC6EEBD-A557-3B46-B47B-1A317156C2C4}" presName="accent_3" presStyleCnt="0"/>
      <dgm:spPr/>
    </dgm:pt>
    <dgm:pt modelId="{11536186-56E1-EA41-A373-E9A38E901E4E}" type="pres">
      <dgm:prSet presAssocID="{FDC6EEBD-A557-3B46-B47B-1A317156C2C4}"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306212B8-4A16-8346-9EA8-A85890D2AB51}" type="presOf" srcId="{22B94B28-83FD-DC49-B69D-BE2735D555B3}" destId="{D1D3C877-F0BE-4A44-AF31-25653D656C40}" srcOrd="0" destOrd="0" presId="urn:microsoft.com/office/officeart/2008/layout/VerticalCurvedList"/>
    <dgm:cxn modelId="{266B949A-6E47-E445-9438-7685949F88E3}" type="presOf" srcId="{7152A07D-3255-D542-B705-20870BC25E3F}" destId="{BD8965E8-0BF0-384F-BD74-F9CEE2F0BE65}" srcOrd="0" destOrd="0" presId="urn:microsoft.com/office/officeart/2008/layout/VerticalCurvedList"/>
    <dgm:cxn modelId="{1D6D86D7-72E2-B741-83B7-2B4CD19C91DE}" type="presOf" srcId="{95B5F8C9-863F-5E4F-8B4D-2EE7100D6261}" destId="{6CB1B709-0BE1-BE4C-A643-081727512226}" srcOrd="0" destOrd="0" presId="urn:microsoft.com/office/officeart/2008/layout/VerticalCurvedList"/>
    <dgm:cxn modelId="{AFCB0B78-6567-8B44-8A65-7DF9C1F395F9}" srcId="{7152A07D-3255-D542-B705-20870BC25E3F}" destId="{FDC6EEBD-A557-3B46-B47B-1A317156C2C4}" srcOrd="2" destOrd="0" parTransId="{A2F309ED-CC7C-1842-8159-A5B0A98C7933}" sibTransId="{D3F9C3D8-B3B8-0B4B-8BA8-E67EBF7EAA0F}"/>
    <dgm:cxn modelId="{779F42CF-B913-424E-B528-DA07AE793CBA}" type="presOf" srcId="{D720FE5D-2435-6B4C-A550-1A794B51AE56}" destId="{5B032022-2EB6-0144-99CA-20744DEF31D7}" srcOrd="0" destOrd="0" presId="urn:microsoft.com/office/officeart/2008/layout/VerticalCurvedList"/>
    <dgm:cxn modelId="{0B73B93B-BB92-F641-9616-32C00D74C717}" srcId="{7152A07D-3255-D542-B705-20870BC25E3F}" destId="{D720FE5D-2435-6B4C-A550-1A794B51AE56}" srcOrd="1" destOrd="0" parTransId="{75770CA4-4538-DA44-9318-88EA797EF1F4}" sibTransId="{7464A605-C15C-B84B-93D1-52A7565948C5}"/>
    <dgm:cxn modelId="{590AE5C1-27A7-6E4D-A98E-173EA4F55A9A}" type="presOf" srcId="{FDC6EEBD-A557-3B46-B47B-1A317156C2C4}" destId="{A2DCE938-27CC-4942-99C4-93B232EE5D22}" srcOrd="0" destOrd="0" presId="urn:microsoft.com/office/officeart/2008/layout/VerticalCurvedList"/>
    <dgm:cxn modelId="{757F2E9C-90FF-414C-8765-92A49515EF1A}" srcId="{7152A07D-3255-D542-B705-20870BC25E3F}" destId="{95B5F8C9-863F-5E4F-8B4D-2EE7100D6261}" srcOrd="0" destOrd="0" parTransId="{5079D983-3705-1B4B-81DA-57F325EDF3B2}" sibTransId="{22B94B28-83FD-DC49-B69D-BE2735D555B3}"/>
    <dgm:cxn modelId="{C9BD4F90-78E5-0245-8ECB-9CF8E84395DC}" type="presParOf" srcId="{BD8965E8-0BF0-384F-BD74-F9CEE2F0BE65}" destId="{8FA2625E-2D58-514A-8EDD-B1EF16F4D958}" srcOrd="0" destOrd="0" presId="urn:microsoft.com/office/officeart/2008/layout/VerticalCurvedList"/>
    <dgm:cxn modelId="{678095E2-DB53-0B4E-9634-8C74D528ABD1}" type="presParOf" srcId="{8FA2625E-2D58-514A-8EDD-B1EF16F4D958}" destId="{1437A605-284A-B540-A77A-C1BF77CF5849}" srcOrd="0" destOrd="0" presId="urn:microsoft.com/office/officeart/2008/layout/VerticalCurvedList"/>
    <dgm:cxn modelId="{8B3755F2-612D-044C-8F4E-6BDDAB206467}" type="presParOf" srcId="{1437A605-284A-B540-A77A-C1BF77CF5849}" destId="{D11C0110-AF1E-0F4E-8E7D-A80854AB6E6B}" srcOrd="0" destOrd="0" presId="urn:microsoft.com/office/officeart/2008/layout/VerticalCurvedList"/>
    <dgm:cxn modelId="{F32F20D1-2F79-3248-8A94-62362D53F264}" type="presParOf" srcId="{1437A605-284A-B540-A77A-C1BF77CF5849}" destId="{D1D3C877-F0BE-4A44-AF31-25653D656C40}" srcOrd="1" destOrd="0" presId="urn:microsoft.com/office/officeart/2008/layout/VerticalCurvedList"/>
    <dgm:cxn modelId="{9E265CD1-62E7-8545-8B08-5F8BF820BFFC}" type="presParOf" srcId="{1437A605-284A-B540-A77A-C1BF77CF5849}" destId="{DEA8391D-2434-FF46-AA8C-7FD485AFB5DB}" srcOrd="2" destOrd="0" presId="urn:microsoft.com/office/officeart/2008/layout/VerticalCurvedList"/>
    <dgm:cxn modelId="{AC9218BF-7227-A741-9EB0-C53AD691EC0D}" type="presParOf" srcId="{1437A605-284A-B540-A77A-C1BF77CF5849}" destId="{680CED52-8F09-3946-927E-475D78435A01}" srcOrd="3" destOrd="0" presId="urn:microsoft.com/office/officeart/2008/layout/VerticalCurvedList"/>
    <dgm:cxn modelId="{A09DED88-C51D-C243-B87D-0C472BE01516}" type="presParOf" srcId="{8FA2625E-2D58-514A-8EDD-B1EF16F4D958}" destId="{6CB1B709-0BE1-BE4C-A643-081727512226}" srcOrd="1" destOrd="0" presId="urn:microsoft.com/office/officeart/2008/layout/VerticalCurvedList"/>
    <dgm:cxn modelId="{A5E47943-8C10-1B41-99E2-821E101C28C0}" type="presParOf" srcId="{8FA2625E-2D58-514A-8EDD-B1EF16F4D958}" destId="{C7F4DF6E-09AF-A54C-B3E9-DA9800A83177}" srcOrd="2" destOrd="0" presId="urn:microsoft.com/office/officeart/2008/layout/VerticalCurvedList"/>
    <dgm:cxn modelId="{792942F3-2994-1649-B11F-98CB26A16E7F}" type="presParOf" srcId="{C7F4DF6E-09AF-A54C-B3E9-DA9800A83177}" destId="{8D09F03F-6736-A64A-AF67-AC213234CAEF}" srcOrd="0" destOrd="0" presId="urn:microsoft.com/office/officeart/2008/layout/VerticalCurvedList"/>
    <dgm:cxn modelId="{6C3C9812-EBBC-5F40-9135-291E5A7C3316}" type="presParOf" srcId="{8FA2625E-2D58-514A-8EDD-B1EF16F4D958}" destId="{5B032022-2EB6-0144-99CA-20744DEF31D7}" srcOrd="3" destOrd="0" presId="urn:microsoft.com/office/officeart/2008/layout/VerticalCurvedList"/>
    <dgm:cxn modelId="{27461BDB-53CC-4649-AA41-0443D385652F}" type="presParOf" srcId="{8FA2625E-2D58-514A-8EDD-B1EF16F4D958}" destId="{101717EE-3122-D24E-90F5-82B2899CF8BD}" srcOrd="4" destOrd="0" presId="urn:microsoft.com/office/officeart/2008/layout/VerticalCurvedList"/>
    <dgm:cxn modelId="{FDC968E6-5BE3-8246-B1A4-0BB0EBCA3AE7}" type="presParOf" srcId="{101717EE-3122-D24E-90F5-82B2899CF8BD}" destId="{A2EA16B4-B938-CA43-8683-BA41ED23F904}" srcOrd="0" destOrd="0" presId="urn:microsoft.com/office/officeart/2008/layout/VerticalCurvedList"/>
    <dgm:cxn modelId="{3D438CDE-6F76-7E40-936A-B70EC7CE6F6E}" type="presParOf" srcId="{8FA2625E-2D58-514A-8EDD-B1EF16F4D958}" destId="{A2DCE938-27CC-4942-99C4-93B232EE5D22}" srcOrd="5" destOrd="0" presId="urn:microsoft.com/office/officeart/2008/layout/VerticalCurvedList"/>
    <dgm:cxn modelId="{1E357294-2452-464B-A51F-FE7A30330B38}" type="presParOf" srcId="{8FA2625E-2D58-514A-8EDD-B1EF16F4D958}" destId="{A4E491E7-62B4-2842-9BB5-10265780D664}" srcOrd="6" destOrd="0" presId="urn:microsoft.com/office/officeart/2008/layout/VerticalCurvedList"/>
    <dgm:cxn modelId="{B50F4719-1FFF-B344-9846-E2B19E0137B4}" type="presParOf" srcId="{A4E491E7-62B4-2842-9BB5-10265780D664}" destId="{11536186-56E1-EA41-A373-E9A38E901E4E}"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301BA65-0004-9942-973A-AD41494CEEDD}"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E88257F3-A17E-AE4C-B799-961251F1B27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200" b="1" dirty="0" smtClean="0">
              <a:solidFill>
                <a:schemeClr val="tx1"/>
              </a:solidFill>
              <a:latin typeface="Calibri"/>
              <a:cs typeface="Calibri"/>
            </a:rPr>
            <a:t>Loudspeakers whether static or mounted on moving vehicles shall not be used either before 6 a.m. or after 10 p.m. and without the prior written permission of the authorities concerned.</a:t>
          </a:r>
          <a:endParaRPr lang="en-US" sz="2200" b="1" dirty="0">
            <a:solidFill>
              <a:schemeClr val="tx1"/>
            </a:solidFill>
            <a:latin typeface="Calibri"/>
            <a:cs typeface="Calibri"/>
          </a:endParaRPr>
        </a:p>
      </dgm:t>
    </dgm:pt>
    <dgm:pt modelId="{737F9CF4-E8D4-E641-9B15-0FF45D49DC29}" type="parTrans" cxnId="{548D6D65-FE03-5E4D-A61B-2CF3AEDC7759}">
      <dgm:prSet/>
      <dgm:spPr/>
      <dgm:t>
        <a:bodyPr/>
        <a:lstStyle/>
        <a:p>
          <a:endParaRPr lang="en-US" sz="2200" b="1">
            <a:latin typeface="Calibri"/>
            <a:cs typeface="Calibri"/>
          </a:endParaRPr>
        </a:p>
      </dgm:t>
    </dgm:pt>
    <dgm:pt modelId="{555EC7A0-1CBF-9C47-9C69-B0E3C1AC5877}" type="sibTrans" cxnId="{548D6D65-FE03-5E4D-A61B-2CF3AEDC7759}">
      <dgm:prSet/>
      <dgm:spPr/>
      <dgm:t>
        <a:bodyPr/>
        <a:lstStyle/>
        <a:p>
          <a:endParaRPr lang="en-US" sz="2200" b="1">
            <a:latin typeface="Calibri"/>
            <a:cs typeface="Calibri"/>
          </a:endParaRPr>
        </a:p>
      </dgm:t>
    </dgm:pt>
    <dgm:pt modelId="{92A28DD7-1859-3A4F-B469-8ED6AF34A168}">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300" b="1" dirty="0" smtClean="0">
              <a:solidFill>
                <a:schemeClr val="tx1"/>
              </a:solidFill>
              <a:latin typeface="Calibri"/>
              <a:cs typeface="Calibri"/>
            </a:rPr>
            <a:t>No person who has been assessed to be having a security threat and therefore provided official security or who has private security guards for himself, shall be appointed as an election agent or polling agent or counting agent. </a:t>
          </a:r>
          <a:endParaRPr lang="en-US" sz="2300" b="1" dirty="0">
            <a:solidFill>
              <a:schemeClr val="tx1"/>
            </a:solidFill>
            <a:latin typeface="Calibri"/>
            <a:cs typeface="Calibri"/>
          </a:endParaRPr>
        </a:p>
      </dgm:t>
    </dgm:pt>
    <dgm:pt modelId="{04BB21E4-0222-A546-BB3D-E935D720980B}" type="parTrans" cxnId="{566AF437-35CC-0146-B50A-1099A06CDAD4}">
      <dgm:prSet/>
      <dgm:spPr/>
      <dgm:t>
        <a:bodyPr/>
        <a:lstStyle/>
        <a:p>
          <a:endParaRPr lang="en-US" b="1">
            <a:latin typeface="Calibri"/>
            <a:cs typeface="Calibri"/>
          </a:endParaRPr>
        </a:p>
      </dgm:t>
    </dgm:pt>
    <dgm:pt modelId="{6A08ED87-1ED4-2E43-B872-6567AF12F3EA}" type="sibTrans" cxnId="{566AF437-35CC-0146-B50A-1099A06CDAD4}">
      <dgm:prSet/>
      <dgm:spPr/>
      <dgm:t>
        <a:bodyPr/>
        <a:lstStyle/>
        <a:p>
          <a:endParaRPr lang="en-US" b="1">
            <a:latin typeface="Calibri"/>
            <a:cs typeface="Calibri"/>
          </a:endParaRPr>
        </a:p>
      </dgm:t>
    </dgm:pt>
    <dgm:pt modelId="{A15A632D-187E-3849-B663-A6095861A11E}" type="pres">
      <dgm:prSet presAssocID="{7301BA65-0004-9942-973A-AD41494CEEDD}" presName="Name0" presStyleCnt="0">
        <dgm:presLayoutVars>
          <dgm:chMax val="7"/>
          <dgm:chPref val="7"/>
          <dgm:dir/>
        </dgm:presLayoutVars>
      </dgm:prSet>
      <dgm:spPr/>
      <dgm:t>
        <a:bodyPr/>
        <a:lstStyle/>
        <a:p>
          <a:endParaRPr lang="en-US"/>
        </a:p>
      </dgm:t>
    </dgm:pt>
    <dgm:pt modelId="{2D0D5F65-31FE-5A4B-87A4-7FAA1225AC05}" type="pres">
      <dgm:prSet presAssocID="{7301BA65-0004-9942-973A-AD41494CEEDD}" presName="Name1" presStyleCnt="0"/>
      <dgm:spPr/>
    </dgm:pt>
    <dgm:pt modelId="{2994E784-576B-D446-8310-0A3CAEF7DC7D}" type="pres">
      <dgm:prSet presAssocID="{7301BA65-0004-9942-973A-AD41494CEEDD}" presName="cycle" presStyleCnt="0"/>
      <dgm:spPr/>
    </dgm:pt>
    <dgm:pt modelId="{7BAAFCC0-EE2E-1544-BA8F-2D1E94EC13C8}" type="pres">
      <dgm:prSet presAssocID="{7301BA65-0004-9942-973A-AD41494CEEDD}" presName="srcNode" presStyleLbl="node1" presStyleIdx="0" presStyleCnt="2"/>
      <dgm:spPr/>
    </dgm:pt>
    <dgm:pt modelId="{7E7C0394-BE87-7245-A249-0FB3AF52D37E}" type="pres">
      <dgm:prSet presAssocID="{7301BA65-0004-9942-973A-AD41494CEEDD}" presName="conn" presStyleLbl="parChTrans1D2" presStyleIdx="0" presStyleCnt="1"/>
      <dgm:spPr/>
      <dgm:t>
        <a:bodyPr/>
        <a:lstStyle/>
        <a:p>
          <a:endParaRPr lang="en-US"/>
        </a:p>
      </dgm:t>
    </dgm:pt>
    <dgm:pt modelId="{7CA111DC-E325-5F44-B877-457057D22D65}" type="pres">
      <dgm:prSet presAssocID="{7301BA65-0004-9942-973A-AD41494CEEDD}" presName="extraNode" presStyleLbl="node1" presStyleIdx="0" presStyleCnt="2"/>
      <dgm:spPr/>
    </dgm:pt>
    <dgm:pt modelId="{2724726F-8C84-CD40-95F0-35B271D0B33D}" type="pres">
      <dgm:prSet presAssocID="{7301BA65-0004-9942-973A-AD41494CEEDD}" presName="dstNode" presStyleLbl="node1" presStyleIdx="0" presStyleCnt="2"/>
      <dgm:spPr/>
    </dgm:pt>
    <dgm:pt modelId="{7A5624A7-B985-C249-B629-2064AF1AC33D}" type="pres">
      <dgm:prSet presAssocID="{E88257F3-A17E-AE4C-B799-961251F1B279}" presName="text_1" presStyleLbl="node1" presStyleIdx="0" presStyleCnt="2">
        <dgm:presLayoutVars>
          <dgm:bulletEnabled val="1"/>
        </dgm:presLayoutVars>
      </dgm:prSet>
      <dgm:spPr/>
      <dgm:t>
        <a:bodyPr/>
        <a:lstStyle/>
        <a:p>
          <a:endParaRPr lang="en-US"/>
        </a:p>
      </dgm:t>
    </dgm:pt>
    <dgm:pt modelId="{A7BFA170-79EE-4A4C-AE0C-99F5FC369956}" type="pres">
      <dgm:prSet presAssocID="{E88257F3-A17E-AE4C-B799-961251F1B279}" presName="accent_1" presStyleCnt="0"/>
      <dgm:spPr/>
    </dgm:pt>
    <dgm:pt modelId="{6D71DA11-CFA5-B041-A059-12B1D10459AD}" type="pres">
      <dgm:prSet presAssocID="{E88257F3-A17E-AE4C-B799-961251F1B279}" presName="accentRepeatNode" presStyleLbl="solidFgAcc1" presStyleIdx="0" presStyleCnt="2" custScaleX="65955" custScaleY="64655"/>
      <dgm:spPr>
        <a:blipFill rotWithShape="0">
          <a:blip xmlns:r="http://schemas.openxmlformats.org/officeDocument/2006/relationships" r:embed="rId1"/>
          <a:stretch>
            <a:fillRect/>
          </a:stretch>
        </a:blipFill>
      </dgm:spPr>
      <dgm:t>
        <a:bodyPr/>
        <a:lstStyle/>
        <a:p>
          <a:endParaRPr lang="en-US"/>
        </a:p>
      </dgm:t>
    </dgm:pt>
    <dgm:pt modelId="{3B8FC1B3-DFF1-7740-AF2F-8C04937F68B4}" type="pres">
      <dgm:prSet presAssocID="{92A28DD7-1859-3A4F-B469-8ED6AF34A168}" presName="text_2" presStyleLbl="node1" presStyleIdx="1" presStyleCnt="2">
        <dgm:presLayoutVars>
          <dgm:bulletEnabled val="1"/>
        </dgm:presLayoutVars>
      </dgm:prSet>
      <dgm:spPr/>
      <dgm:t>
        <a:bodyPr/>
        <a:lstStyle/>
        <a:p>
          <a:endParaRPr lang="en-US"/>
        </a:p>
      </dgm:t>
    </dgm:pt>
    <dgm:pt modelId="{61DA4198-C824-EF4B-BEED-6F8B82A92882}" type="pres">
      <dgm:prSet presAssocID="{92A28DD7-1859-3A4F-B469-8ED6AF34A168}" presName="accent_2" presStyleCnt="0"/>
      <dgm:spPr/>
    </dgm:pt>
    <dgm:pt modelId="{E0E24A2C-583F-C14C-BDC3-871C20559D70}" type="pres">
      <dgm:prSet presAssocID="{92A28DD7-1859-3A4F-B469-8ED6AF34A168}" presName="accentRepeatNode" presStyleLbl="solidFgAcc1" presStyleIdx="1" presStyleCnt="2" custScaleX="63121" custScaleY="67870"/>
      <dgm:spPr>
        <a:blipFill rotWithShape="0">
          <a:blip xmlns:r="http://schemas.openxmlformats.org/officeDocument/2006/relationships" r:embed="rId2"/>
          <a:stretch>
            <a:fillRect/>
          </a:stretch>
        </a:blipFill>
      </dgm:spPr>
      <dgm:t>
        <a:bodyPr/>
        <a:lstStyle/>
        <a:p>
          <a:endParaRPr lang="en-US"/>
        </a:p>
      </dgm:t>
    </dgm:pt>
  </dgm:ptLst>
  <dgm:cxnLst>
    <dgm:cxn modelId="{35418A99-3E75-DF43-8868-E9357F2BBCCB}" type="presOf" srcId="{92A28DD7-1859-3A4F-B469-8ED6AF34A168}" destId="{3B8FC1B3-DFF1-7740-AF2F-8C04937F68B4}" srcOrd="0" destOrd="0" presId="urn:microsoft.com/office/officeart/2008/layout/VerticalCurvedList"/>
    <dgm:cxn modelId="{AD46AF8B-ABAC-C34E-B28A-1F6C7F2C59FC}" type="presOf" srcId="{555EC7A0-1CBF-9C47-9C69-B0E3C1AC5877}" destId="{7E7C0394-BE87-7245-A249-0FB3AF52D37E}" srcOrd="0" destOrd="0" presId="urn:microsoft.com/office/officeart/2008/layout/VerticalCurvedList"/>
    <dgm:cxn modelId="{548D6D65-FE03-5E4D-A61B-2CF3AEDC7759}" srcId="{7301BA65-0004-9942-973A-AD41494CEEDD}" destId="{E88257F3-A17E-AE4C-B799-961251F1B279}" srcOrd="0" destOrd="0" parTransId="{737F9CF4-E8D4-E641-9B15-0FF45D49DC29}" sibTransId="{555EC7A0-1CBF-9C47-9C69-B0E3C1AC5877}"/>
    <dgm:cxn modelId="{E52B2AC1-4B4E-4542-BB42-DB167DD15A91}" type="presOf" srcId="{E88257F3-A17E-AE4C-B799-961251F1B279}" destId="{7A5624A7-B985-C249-B629-2064AF1AC33D}" srcOrd="0" destOrd="0" presId="urn:microsoft.com/office/officeart/2008/layout/VerticalCurvedList"/>
    <dgm:cxn modelId="{566AF437-35CC-0146-B50A-1099A06CDAD4}" srcId="{7301BA65-0004-9942-973A-AD41494CEEDD}" destId="{92A28DD7-1859-3A4F-B469-8ED6AF34A168}" srcOrd="1" destOrd="0" parTransId="{04BB21E4-0222-A546-BB3D-E935D720980B}" sibTransId="{6A08ED87-1ED4-2E43-B872-6567AF12F3EA}"/>
    <dgm:cxn modelId="{6DE1C2DB-4480-8D4D-B9C9-A59D49624AE9}" type="presOf" srcId="{7301BA65-0004-9942-973A-AD41494CEEDD}" destId="{A15A632D-187E-3849-B663-A6095861A11E}" srcOrd="0" destOrd="0" presId="urn:microsoft.com/office/officeart/2008/layout/VerticalCurvedList"/>
    <dgm:cxn modelId="{055C658D-EFFF-2746-B739-317C6A38ABE0}" type="presParOf" srcId="{A15A632D-187E-3849-B663-A6095861A11E}" destId="{2D0D5F65-31FE-5A4B-87A4-7FAA1225AC05}" srcOrd="0" destOrd="0" presId="urn:microsoft.com/office/officeart/2008/layout/VerticalCurvedList"/>
    <dgm:cxn modelId="{16EAD0A3-7ED2-A04C-A8CC-8BCF1B785ACE}" type="presParOf" srcId="{2D0D5F65-31FE-5A4B-87A4-7FAA1225AC05}" destId="{2994E784-576B-D446-8310-0A3CAEF7DC7D}" srcOrd="0" destOrd="0" presId="urn:microsoft.com/office/officeart/2008/layout/VerticalCurvedList"/>
    <dgm:cxn modelId="{3D07B149-5968-A34A-91F2-5D4088DF8EF0}" type="presParOf" srcId="{2994E784-576B-D446-8310-0A3CAEF7DC7D}" destId="{7BAAFCC0-EE2E-1544-BA8F-2D1E94EC13C8}" srcOrd="0" destOrd="0" presId="urn:microsoft.com/office/officeart/2008/layout/VerticalCurvedList"/>
    <dgm:cxn modelId="{80B7C006-0502-734C-86CF-AA7BBB8E6683}" type="presParOf" srcId="{2994E784-576B-D446-8310-0A3CAEF7DC7D}" destId="{7E7C0394-BE87-7245-A249-0FB3AF52D37E}" srcOrd="1" destOrd="0" presId="urn:microsoft.com/office/officeart/2008/layout/VerticalCurvedList"/>
    <dgm:cxn modelId="{372F8EE6-F95B-ED43-A1F9-F554E54731FD}" type="presParOf" srcId="{2994E784-576B-D446-8310-0A3CAEF7DC7D}" destId="{7CA111DC-E325-5F44-B877-457057D22D65}" srcOrd="2" destOrd="0" presId="urn:microsoft.com/office/officeart/2008/layout/VerticalCurvedList"/>
    <dgm:cxn modelId="{22EE6A96-F49E-E343-9933-73EB73909720}" type="presParOf" srcId="{2994E784-576B-D446-8310-0A3CAEF7DC7D}" destId="{2724726F-8C84-CD40-95F0-35B271D0B33D}" srcOrd="3" destOrd="0" presId="urn:microsoft.com/office/officeart/2008/layout/VerticalCurvedList"/>
    <dgm:cxn modelId="{484EE958-7C03-6E42-85EB-47D13DB400F1}" type="presParOf" srcId="{2D0D5F65-31FE-5A4B-87A4-7FAA1225AC05}" destId="{7A5624A7-B985-C249-B629-2064AF1AC33D}" srcOrd="1" destOrd="0" presId="urn:microsoft.com/office/officeart/2008/layout/VerticalCurvedList"/>
    <dgm:cxn modelId="{B1BE6C03-5AA3-E74C-9E17-75C6072AF015}" type="presParOf" srcId="{2D0D5F65-31FE-5A4B-87A4-7FAA1225AC05}" destId="{A7BFA170-79EE-4A4C-AE0C-99F5FC369956}" srcOrd="2" destOrd="0" presId="urn:microsoft.com/office/officeart/2008/layout/VerticalCurvedList"/>
    <dgm:cxn modelId="{85F3A3C2-A2F3-DF43-811C-6212137E5D60}" type="presParOf" srcId="{A7BFA170-79EE-4A4C-AE0C-99F5FC369956}" destId="{6D71DA11-CFA5-B041-A059-12B1D10459AD}" srcOrd="0" destOrd="0" presId="urn:microsoft.com/office/officeart/2008/layout/VerticalCurvedList"/>
    <dgm:cxn modelId="{03A84FA0-FC66-4D4E-B1EA-2F01CEC7BC0F}" type="presParOf" srcId="{2D0D5F65-31FE-5A4B-87A4-7FAA1225AC05}" destId="{3B8FC1B3-DFF1-7740-AF2F-8C04937F68B4}" srcOrd="3" destOrd="0" presId="urn:microsoft.com/office/officeart/2008/layout/VerticalCurvedList"/>
    <dgm:cxn modelId="{05C0E84C-D047-0248-940D-895E5FB566F0}" type="presParOf" srcId="{2D0D5F65-31FE-5A4B-87A4-7FAA1225AC05}" destId="{61DA4198-C824-EF4B-BEED-6F8B82A92882}" srcOrd="4" destOrd="0" presId="urn:microsoft.com/office/officeart/2008/layout/VerticalCurvedList"/>
    <dgm:cxn modelId="{4FAFF234-4003-C847-BB76-DE83DA5845FC}" type="presParOf" srcId="{61DA4198-C824-EF4B-BEED-6F8B82A92882}" destId="{E0E24A2C-583F-C14C-BDC3-871C20559D70}"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7265B93-24B1-1A4D-BC27-68CE50B5AB49}" type="doc">
      <dgm:prSet loTypeId="urn:microsoft.com/office/officeart/2008/layout/VerticalCurvedList" loCatId="" qsTypeId="urn:microsoft.com/office/officeart/2005/8/quickstyle/simple4" qsCatId="simple" csTypeId="urn:microsoft.com/office/officeart/2005/8/colors/accent6_2" csCatId="accent6" phldr="1"/>
      <dgm:spPr/>
      <dgm:t>
        <a:bodyPr/>
        <a:lstStyle/>
        <a:p>
          <a:endParaRPr lang="en-US"/>
        </a:p>
      </dgm:t>
    </dgm:pt>
    <dgm:pt modelId="{B8E9DB90-B01D-BB4B-BC8C-C1336B33073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Distribution of liquor  or bribery in any form is prohibited during elections. </a:t>
          </a:r>
          <a:endParaRPr lang="en-US" sz="2000" b="1" dirty="0">
            <a:solidFill>
              <a:schemeClr val="tx1"/>
            </a:solidFill>
            <a:latin typeface="Calibri"/>
            <a:cs typeface="Calibri"/>
          </a:endParaRPr>
        </a:p>
      </dgm:t>
    </dgm:pt>
    <dgm:pt modelId="{B38D162F-F3FF-9F40-A484-F141531C90A3}" type="parTrans" cxnId="{3A80D7E7-F926-364A-AA6D-4F083A84F0AC}">
      <dgm:prSet/>
      <dgm:spPr/>
      <dgm:t>
        <a:bodyPr/>
        <a:lstStyle/>
        <a:p>
          <a:endParaRPr lang="en-US" sz="2000" b="1">
            <a:latin typeface="Calibri"/>
            <a:cs typeface="Calibri"/>
          </a:endParaRPr>
        </a:p>
      </dgm:t>
    </dgm:pt>
    <dgm:pt modelId="{64096C5A-A99D-7448-AEBF-71D3274FE33A}" type="sibTrans" cxnId="{3A80D7E7-F926-364A-AA6D-4F083A84F0AC}">
      <dgm:prSet/>
      <dgm:spPr/>
      <dgm:t>
        <a:bodyPr/>
        <a:lstStyle/>
        <a:p>
          <a:endParaRPr lang="en-US" sz="2000" b="1">
            <a:latin typeface="Calibri"/>
            <a:cs typeface="Calibri"/>
          </a:endParaRPr>
        </a:p>
      </dgm:t>
    </dgm:pt>
    <dgm:pt modelId="{EF72A469-9233-8F47-89CB-2EBE411E4C80}">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800" b="1" dirty="0" smtClean="0">
              <a:solidFill>
                <a:schemeClr val="tx1"/>
              </a:solidFill>
              <a:latin typeface="Calibri"/>
              <a:cs typeface="Calibri"/>
            </a:rPr>
            <a:t>On the day of the poll, no person who has been assessed to be having a security threat and therefore given official security shall enter the vicinity of a polling station premise (within 100 meters) with his security personnel. </a:t>
          </a:r>
          <a:endParaRPr lang="en-US" sz="1800" b="1" dirty="0">
            <a:solidFill>
              <a:schemeClr val="tx1"/>
            </a:solidFill>
            <a:latin typeface="Calibri"/>
            <a:cs typeface="Calibri"/>
          </a:endParaRPr>
        </a:p>
      </dgm:t>
    </dgm:pt>
    <dgm:pt modelId="{21FCC54D-995B-DE4D-B006-05A0F5801DF2}" type="parTrans" cxnId="{20099143-1DD6-394A-A887-C2B0A3B66008}">
      <dgm:prSet/>
      <dgm:spPr/>
      <dgm:t>
        <a:bodyPr/>
        <a:lstStyle/>
        <a:p>
          <a:endParaRPr lang="en-US" sz="2000" b="1">
            <a:latin typeface="Calibri"/>
            <a:cs typeface="Calibri"/>
          </a:endParaRPr>
        </a:p>
      </dgm:t>
    </dgm:pt>
    <dgm:pt modelId="{0A513985-35B4-5045-B4BD-1043F4C6F535}" type="sibTrans" cxnId="{20099143-1DD6-394A-A887-C2B0A3B66008}">
      <dgm:prSet/>
      <dgm:spPr/>
      <dgm:t>
        <a:bodyPr/>
        <a:lstStyle/>
        <a:p>
          <a:endParaRPr lang="en-US" sz="2000" b="1">
            <a:latin typeface="Calibri"/>
            <a:cs typeface="Calibri"/>
          </a:endParaRPr>
        </a:p>
      </dgm:t>
    </dgm:pt>
    <dgm:pt modelId="{82D0F003-AC72-6345-98BD-E4F11670E1E9}">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solidFill>
                <a:schemeClr val="tx1"/>
              </a:solidFill>
              <a:latin typeface="Calibri"/>
              <a:cs typeface="Calibri"/>
            </a:rPr>
            <a:t>If the person provided with official security happens to be a voter also, then he or she shall restrict his / her movement - accompanied by security personnel, to voting only. </a:t>
          </a:r>
          <a:endParaRPr lang="en-US" sz="2000" b="1" dirty="0">
            <a:solidFill>
              <a:schemeClr val="tx1"/>
            </a:solidFill>
            <a:latin typeface="Calibri"/>
            <a:cs typeface="Calibri"/>
          </a:endParaRPr>
        </a:p>
      </dgm:t>
    </dgm:pt>
    <dgm:pt modelId="{0DC351F2-E900-E74F-B925-A58167B52344}" type="parTrans" cxnId="{260D8EF4-A48E-E74B-8A46-8F8D734B8E98}">
      <dgm:prSet/>
      <dgm:spPr/>
      <dgm:t>
        <a:bodyPr/>
        <a:lstStyle/>
        <a:p>
          <a:endParaRPr lang="en-US" sz="2000" b="1">
            <a:latin typeface="Calibri"/>
            <a:cs typeface="Calibri"/>
          </a:endParaRPr>
        </a:p>
      </dgm:t>
    </dgm:pt>
    <dgm:pt modelId="{26B04030-632D-A648-8688-82EC5FCAF66D}" type="sibTrans" cxnId="{260D8EF4-A48E-E74B-8A46-8F8D734B8E98}">
      <dgm:prSet/>
      <dgm:spPr/>
      <dgm:t>
        <a:bodyPr/>
        <a:lstStyle/>
        <a:p>
          <a:endParaRPr lang="en-US" sz="2000" b="1">
            <a:latin typeface="Calibri"/>
            <a:cs typeface="Calibri"/>
          </a:endParaRPr>
        </a:p>
      </dgm:t>
    </dgm:pt>
    <dgm:pt modelId="{E1421321-5F7B-DC4D-8679-5A93DB9C98B0}" type="pres">
      <dgm:prSet presAssocID="{77265B93-24B1-1A4D-BC27-68CE50B5AB49}" presName="Name0" presStyleCnt="0">
        <dgm:presLayoutVars>
          <dgm:chMax val="7"/>
          <dgm:chPref val="7"/>
          <dgm:dir/>
        </dgm:presLayoutVars>
      </dgm:prSet>
      <dgm:spPr/>
      <dgm:t>
        <a:bodyPr/>
        <a:lstStyle/>
        <a:p>
          <a:endParaRPr lang="en-US"/>
        </a:p>
      </dgm:t>
    </dgm:pt>
    <dgm:pt modelId="{AB679889-8533-E142-AF20-81E8586C04B6}" type="pres">
      <dgm:prSet presAssocID="{77265B93-24B1-1A4D-BC27-68CE50B5AB49}" presName="Name1" presStyleCnt="0"/>
      <dgm:spPr/>
    </dgm:pt>
    <dgm:pt modelId="{906623D1-2099-9546-9BE3-F9054775D511}" type="pres">
      <dgm:prSet presAssocID="{77265B93-24B1-1A4D-BC27-68CE50B5AB49}" presName="cycle" presStyleCnt="0"/>
      <dgm:spPr/>
    </dgm:pt>
    <dgm:pt modelId="{94F82C31-E83D-0849-B903-86FA408D4444}" type="pres">
      <dgm:prSet presAssocID="{77265B93-24B1-1A4D-BC27-68CE50B5AB49}" presName="srcNode" presStyleLbl="node1" presStyleIdx="0" presStyleCnt="3"/>
      <dgm:spPr/>
    </dgm:pt>
    <dgm:pt modelId="{9B0F44CD-C7A8-9642-80F1-D1471B7CD45F}" type="pres">
      <dgm:prSet presAssocID="{77265B93-24B1-1A4D-BC27-68CE50B5AB49}" presName="conn" presStyleLbl="parChTrans1D2" presStyleIdx="0" presStyleCnt="1"/>
      <dgm:spPr/>
      <dgm:t>
        <a:bodyPr/>
        <a:lstStyle/>
        <a:p>
          <a:endParaRPr lang="en-US"/>
        </a:p>
      </dgm:t>
    </dgm:pt>
    <dgm:pt modelId="{9B23CA18-11FD-9449-9E62-2E737DA0E99D}" type="pres">
      <dgm:prSet presAssocID="{77265B93-24B1-1A4D-BC27-68CE50B5AB49}" presName="extraNode" presStyleLbl="node1" presStyleIdx="0" presStyleCnt="3"/>
      <dgm:spPr/>
    </dgm:pt>
    <dgm:pt modelId="{FC64C715-9F20-DC4F-8C0E-F2FB24D46635}" type="pres">
      <dgm:prSet presAssocID="{77265B93-24B1-1A4D-BC27-68CE50B5AB49}" presName="dstNode" presStyleLbl="node1" presStyleIdx="0" presStyleCnt="3"/>
      <dgm:spPr/>
    </dgm:pt>
    <dgm:pt modelId="{E106A3D7-4B8F-2147-8582-445BA2F20BC3}" type="pres">
      <dgm:prSet presAssocID="{B8E9DB90-B01D-BB4B-BC8C-C1336B330731}" presName="text_1" presStyleLbl="node1" presStyleIdx="0" presStyleCnt="3" custLinFactNeighborX="-161">
        <dgm:presLayoutVars>
          <dgm:bulletEnabled val="1"/>
        </dgm:presLayoutVars>
      </dgm:prSet>
      <dgm:spPr/>
      <dgm:t>
        <a:bodyPr/>
        <a:lstStyle/>
        <a:p>
          <a:endParaRPr lang="en-US"/>
        </a:p>
      </dgm:t>
    </dgm:pt>
    <dgm:pt modelId="{5D5EAD85-4566-A949-960C-E3FA15FFC302}" type="pres">
      <dgm:prSet presAssocID="{B8E9DB90-B01D-BB4B-BC8C-C1336B330731}" presName="accent_1" presStyleCnt="0"/>
      <dgm:spPr/>
    </dgm:pt>
    <dgm:pt modelId="{AD5EE5C5-62D3-2C48-88AC-6E2E0505FCC0}" type="pres">
      <dgm:prSet presAssocID="{B8E9DB90-B01D-BB4B-BC8C-C1336B330731}"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n-US"/>
        </a:p>
      </dgm:t>
    </dgm:pt>
    <dgm:pt modelId="{3DE82CDA-F24C-3C47-9DF8-A10D036910F0}" type="pres">
      <dgm:prSet presAssocID="{EF72A469-9233-8F47-89CB-2EBE411E4C80}" presName="text_2" presStyleLbl="node1" presStyleIdx="1" presStyleCnt="3">
        <dgm:presLayoutVars>
          <dgm:bulletEnabled val="1"/>
        </dgm:presLayoutVars>
      </dgm:prSet>
      <dgm:spPr/>
      <dgm:t>
        <a:bodyPr/>
        <a:lstStyle/>
        <a:p>
          <a:endParaRPr lang="en-US"/>
        </a:p>
      </dgm:t>
    </dgm:pt>
    <dgm:pt modelId="{87C16738-3BF2-184D-B26A-DC298E442054}" type="pres">
      <dgm:prSet presAssocID="{EF72A469-9233-8F47-89CB-2EBE411E4C80}" presName="accent_2" presStyleCnt="0"/>
      <dgm:spPr/>
    </dgm:pt>
    <dgm:pt modelId="{08AAABCC-EEE1-E841-ABFB-929D3E3FA281}" type="pres">
      <dgm:prSet presAssocID="{EF72A469-9233-8F47-89CB-2EBE411E4C80}"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n-US"/>
        </a:p>
      </dgm:t>
    </dgm:pt>
    <dgm:pt modelId="{A698B442-B255-3344-9C6D-6CAD59AF4FAE}" type="pres">
      <dgm:prSet presAssocID="{82D0F003-AC72-6345-98BD-E4F11670E1E9}" presName="text_3" presStyleLbl="node1" presStyleIdx="2" presStyleCnt="3">
        <dgm:presLayoutVars>
          <dgm:bulletEnabled val="1"/>
        </dgm:presLayoutVars>
      </dgm:prSet>
      <dgm:spPr/>
      <dgm:t>
        <a:bodyPr/>
        <a:lstStyle/>
        <a:p>
          <a:endParaRPr lang="en-US"/>
        </a:p>
      </dgm:t>
    </dgm:pt>
    <dgm:pt modelId="{C47922FF-D197-6D4F-A7B6-F86546940D38}" type="pres">
      <dgm:prSet presAssocID="{82D0F003-AC72-6345-98BD-E4F11670E1E9}" presName="accent_3" presStyleCnt="0"/>
      <dgm:spPr/>
    </dgm:pt>
    <dgm:pt modelId="{4FBF812F-8F2D-9041-8344-EB412E611D57}" type="pres">
      <dgm:prSet presAssocID="{82D0F003-AC72-6345-98BD-E4F11670E1E9}"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A08ABA5D-0347-E245-943B-A223822820E2}" type="presOf" srcId="{64096C5A-A99D-7448-AEBF-71D3274FE33A}" destId="{9B0F44CD-C7A8-9642-80F1-D1471B7CD45F}" srcOrd="0" destOrd="0" presId="urn:microsoft.com/office/officeart/2008/layout/VerticalCurvedList"/>
    <dgm:cxn modelId="{3DC32F76-892C-9141-971D-CFD30BD35CAB}" type="presOf" srcId="{EF72A469-9233-8F47-89CB-2EBE411E4C80}" destId="{3DE82CDA-F24C-3C47-9DF8-A10D036910F0}" srcOrd="0" destOrd="0" presId="urn:microsoft.com/office/officeart/2008/layout/VerticalCurvedList"/>
    <dgm:cxn modelId="{3A80D7E7-F926-364A-AA6D-4F083A84F0AC}" srcId="{77265B93-24B1-1A4D-BC27-68CE50B5AB49}" destId="{B8E9DB90-B01D-BB4B-BC8C-C1336B330731}" srcOrd="0" destOrd="0" parTransId="{B38D162F-F3FF-9F40-A484-F141531C90A3}" sibTransId="{64096C5A-A99D-7448-AEBF-71D3274FE33A}"/>
    <dgm:cxn modelId="{9FF0854E-BABB-2245-9DDD-C6D28F68D56F}" type="presOf" srcId="{77265B93-24B1-1A4D-BC27-68CE50B5AB49}" destId="{E1421321-5F7B-DC4D-8679-5A93DB9C98B0}" srcOrd="0" destOrd="0" presId="urn:microsoft.com/office/officeart/2008/layout/VerticalCurvedList"/>
    <dgm:cxn modelId="{ECD9AE88-1421-2B41-9788-A51DC9DEE6C3}" type="presOf" srcId="{B8E9DB90-B01D-BB4B-BC8C-C1336B330731}" destId="{E106A3D7-4B8F-2147-8582-445BA2F20BC3}" srcOrd="0" destOrd="0" presId="urn:microsoft.com/office/officeart/2008/layout/VerticalCurvedList"/>
    <dgm:cxn modelId="{260D8EF4-A48E-E74B-8A46-8F8D734B8E98}" srcId="{77265B93-24B1-1A4D-BC27-68CE50B5AB49}" destId="{82D0F003-AC72-6345-98BD-E4F11670E1E9}" srcOrd="2" destOrd="0" parTransId="{0DC351F2-E900-E74F-B925-A58167B52344}" sibTransId="{26B04030-632D-A648-8688-82EC5FCAF66D}"/>
    <dgm:cxn modelId="{20099143-1DD6-394A-A887-C2B0A3B66008}" srcId="{77265B93-24B1-1A4D-BC27-68CE50B5AB49}" destId="{EF72A469-9233-8F47-89CB-2EBE411E4C80}" srcOrd="1" destOrd="0" parTransId="{21FCC54D-995B-DE4D-B006-05A0F5801DF2}" sibTransId="{0A513985-35B4-5045-B4BD-1043F4C6F535}"/>
    <dgm:cxn modelId="{444D8903-D9C1-EA4A-AF08-3F6A691308C2}" type="presOf" srcId="{82D0F003-AC72-6345-98BD-E4F11670E1E9}" destId="{A698B442-B255-3344-9C6D-6CAD59AF4FAE}" srcOrd="0" destOrd="0" presId="urn:microsoft.com/office/officeart/2008/layout/VerticalCurvedList"/>
    <dgm:cxn modelId="{612B456D-C084-D54C-8F2D-A4601D35B888}" type="presParOf" srcId="{E1421321-5F7B-DC4D-8679-5A93DB9C98B0}" destId="{AB679889-8533-E142-AF20-81E8586C04B6}" srcOrd="0" destOrd="0" presId="urn:microsoft.com/office/officeart/2008/layout/VerticalCurvedList"/>
    <dgm:cxn modelId="{43E86C46-7EAD-A842-AE66-8BC4A4090D9D}" type="presParOf" srcId="{AB679889-8533-E142-AF20-81E8586C04B6}" destId="{906623D1-2099-9546-9BE3-F9054775D511}" srcOrd="0" destOrd="0" presId="urn:microsoft.com/office/officeart/2008/layout/VerticalCurvedList"/>
    <dgm:cxn modelId="{141BB1CD-C459-254C-B2F4-06CCBC69B4C5}" type="presParOf" srcId="{906623D1-2099-9546-9BE3-F9054775D511}" destId="{94F82C31-E83D-0849-B903-86FA408D4444}" srcOrd="0" destOrd="0" presId="urn:microsoft.com/office/officeart/2008/layout/VerticalCurvedList"/>
    <dgm:cxn modelId="{0D611F2B-2465-5C4A-9C69-6DE7F857CD8D}" type="presParOf" srcId="{906623D1-2099-9546-9BE3-F9054775D511}" destId="{9B0F44CD-C7A8-9642-80F1-D1471B7CD45F}" srcOrd="1" destOrd="0" presId="urn:microsoft.com/office/officeart/2008/layout/VerticalCurvedList"/>
    <dgm:cxn modelId="{A1B745B3-1C8A-1D4B-B886-DA54A73DE34E}" type="presParOf" srcId="{906623D1-2099-9546-9BE3-F9054775D511}" destId="{9B23CA18-11FD-9449-9E62-2E737DA0E99D}" srcOrd="2" destOrd="0" presId="urn:microsoft.com/office/officeart/2008/layout/VerticalCurvedList"/>
    <dgm:cxn modelId="{9D5523A3-820B-F143-B362-532C594022DE}" type="presParOf" srcId="{906623D1-2099-9546-9BE3-F9054775D511}" destId="{FC64C715-9F20-DC4F-8C0E-F2FB24D46635}" srcOrd="3" destOrd="0" presId="urn:microsoft.com/office/officeart/2008/layout/VerticalCurvedList"/>
    <dgm:cxn modelId="{10DEF998-6711-214B-BCCE-939BF5E0B46C}" type="presParOf" srcId="{AB679889-8533-E142-AF20-81E8586C04B6}" destId="{E106A3D7-4B8F-2147-8582-445BA2F20BC3}" srcOrd="1" destOrd="0" presId="urn:microsoft.com/office/officeart/2008/layout/VerticalCurvedList"/>
    <dgm:cxn modelId="{2D896B64-B884-5543-845D-32BABF22AFDD}" type="presParOf" srcId="{AB679889-8533-E142-AF20-81E8586C04B6}" destId="{5D5EAD85-4566-A949-960C-E3FA15FFC302}" srcOrd="2" destOrd="0" presId="urn:microsoft.com/office/officeart/2008/layout/VerticalCurvedList"/>
    <dgm:cxn modelId="{A827B943-6B35-F740-9FA6-658A2384E86A}" type="presParOf" srcId="{5D5EAD85-4566-A949-960C-E3FA15FFC302}" destId="{AD5EE5C5-62D3-2C48-88AC-6E2E0505FCC0}" srcOrd="0" destOrd="0" presId="urn:microsoft.com/office/officeart/2008/layout/VerticalCurvedList"/>
    <dgm:cxn modelId="{07EFB5FA-E346-3443-83F7-EB51B1896A64}" type="presParOf" srcId="{AB679889-8533-E142-AF20-81E8586C04B6}" destId="{3DE82CDA-F24C-3C47-9DF8-A10D036910F0}" srcOrd="3" destOrd="0" presId="urn:microsoft.com/office/officeart/2008/layout/VerticalCurvedList"/>
    <dgm:cxn modelId="{1A0CB526-3A8A-A640-B663-F1E180539CCA}" type="presParOf" srcId="{AB679889-8533-E142-AF20-81E8586C04B6}" destId="{87C16738-3BF2-184D-B26A-DC298E442054}" srcOrd="4" destOrd="0" presId="urn:microsoft.com/office/officeart/2008/layout/VerticalCurvedList"/>
    <dgm:cxn modelId="{90830335-0678-164E-8E26-F0E4E0F958FE}" type="presParOf" srcId="{87C16738-3BF2-184D-B26A-DC298E442054}" destId="{08AAABCC-EEE1-E841-ABFB-929D3E3FA281}" srcOrd="0" destOrd="0" presId="urn:microsoft.com/office/officeart/2008/layout/VerticalCurvedList"/>
    <dgm:cxn modelId="{B99A08AA-DDB2-D949-B5EB-E862B6581865}" type="presParOf" srcId="{AB679889-8533-E142-AF20-81E8586C04B6}" destId="{A698B442-B255-3344-9C6D-6CAD59AF4FAE}" srcOrd="5" destOrd="0" presId="urn:microsoft.com/office/officeart/2008/layout/VerticalCurvedList"/>
    <dgm:cxn modelId="{CA952661-44DD-3F42-97F5-DE5990CBE92B}" type="presParOf" srcId="{AB679889-8533-E142-AF20-81E8586C04B6}" destId="{C47922FF-D197-6D4F-A7B6-F86546940D38}" srcOrd="6" destOrd="0" presId="urn:microsoft.com/office/officeart/2008/layout/VerticalCurvedList"/>
    <dgm:cxn modelId="{F537C544-1AAE-8041-9A62-58794D6C4759}" type="presParOf" srcId="{C47922FF-D197-6D4F-A7B6-F86546940D38}" destId="{4FBF812F-8F2D-9041-8344-EB412E611D57}"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r>
            <a:rPr lang="en-US" sz="1800" b="1" dirty="0" smtClean="0">
              <a:latin typeface="Calibri"/>
              <a:cs typeface="Calibri"/>
            </a:rPr>
            <a:t>9</a:t>
          </a:r>
          <a:br>
            <a:rPr lang="en-US" sz="1800" b="1" dirty="0" smtClean="0">
              <a:latin typeface="Calibri"/>
              <a:cs typeface="Calibri"/>
            </a:rPr>
          </a:br>
          <a:r>
            <a:rPr lang="en-US" sz="1800" b="1" dirty="0" smtClean="0">
              <a:latin typeface="Calibri"/>
              <a:cs typeface="Calibri"/>
            </a:rPr>
            <a:t>MCC for Use of Official Vehicles</a:t>
          </a:r>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92BBFF84-740E-7047-BB99-FADD7FA45D84}" srcId="{2765DA2D-FE3C-2E47-ABF8-0EFAD41664B4}" destId="{C5F1579E-D34E-5640-A6F3-57AB18976100}" srcOrd="2" destOrd="0" parTransId="{6C91CDB2-8E41-2D40-9ADC-8E0E8C832DD3}" sibTransId="{4F85830D-925D-3042-8DF0-55156FA4B4D5}"/>
    <dgm:cxn modelId="{40023F14-D623-5442-B60F-980E23F3FF0C}" srcId="{2765DA2D-FE3C-2E47-ABF8-0EFAD41664B4}" destId="{98FD7575-67F6-A442-9BAB-8D04B96099EA}" srcOrd="5" destOrd="0" parTransId="{28711A6F-C597-1C46-937C-0CE530D5264E}" sibTransId="{0064973A-5C1A-E342-A403-978F36806E79}"/>
    <dgm:cxn modelId="{D38B5274-237F-7347-9DEE-460C7D069E90}" srcId="{2765DA2D-FE3C-2E47-ABF8-0EFAD41664B4}" destId="{69AC860E-2222-CA4C-8F62-198747C73703}" srcOrd="1" destOrd="0" parTransId="{E3D3A545-A557-A043-9E1A-1D325A929872}" sibTransId="{F7EED5E5-DFDD-744A-8CBA-CC958074AB3A}"/>
    <dgm:cxn modelId="{6488A0DC-42B4-7446-999E-6E4246D0D820}" srcId="{2765DA2D-FE3C-2E47-ABF8-0EFAD41664B4}" destId="{2839456E-318C-9C49-BD3E-6FF66E6E394E}" srcOrd="0" destOrd="0" parTransId="{8929BB06-86B8-6B4E-A3E0-4F5DF1CED742}" sibTransId="{2A2DD7C1-1B68-8948-8D0D-02BCF694A241}"/>
    <dgm:cxn modelId="{08255487-DBE0-6343-BAD9-4F1C9E34E3D9}" srcId="{2765DA2D-FE3C-2E47-ABF8-0EFAD41664B4}" destId="{2ABC2D18-745B-2742-BBF9-C2C597D94A0F}" srcOrd="8" destOrd="0" parTransId="{71232290-302F-E64F-BDDB-0371FD345E35}" sibTransId="{F94FC9DD-BCF4-7E4D-97E3-C3AEC1C3E449}"/>
    <dgm:cxn modelId="{92F70B59-AE6A-A24C-9BDF-8F52F69CB32A}" type="presOf" srcId="{2ABC2D18-745B-2742-BBF9-C2C597D94A0F}" destId="{971FC7CB-0888-3848-8790-FD24ADEDB26C}" srcOrd="0" destOrd="0" presId="urn:microsoft.com/office/officeart/2005/8/layout/default#1"/>
    <dgm:cxn modelId="{BA1661F1-055C-D24F-8832-7E15D92F8D45}" type="presOf" srcId="{8DFB0FAE-8158-4496-A077-4EB1D8977D2F}" destId="{2DAF6322-D16A-4C4E-8AD4-C6E5A795FDAE}" srcOrd="0" destOrd="0" presId="urn:microsoft.com/office/officeart/2005/8/layout/default#1"/>
    <dgm:cxn modelId="{EA4C9A4A-E997-564B-B36A-0A766358B35E}" type="presOf" srcId="{C5F1579E-D34E-5640-A6F3-57AB18976100}" destId="{8A22497D-D905-0148-A0AA-DF796CC57828}" srcOrd="0" destOrd="0" presId="urn:microsoft.com/office/officeart/2005/8/layout/default#1"/>
    <dgm:cxn modelId="{2F1367AD-F6B7-7845-B26E-9E300204F606}" type="presOf" srcId="{5C76EE22-2D48-2D4F-BD5A-F86AC99FBF01}" destId="{4F4FF2BF-8A7C-804D-8A20-AB700E2B9416}" srcOrd="0" destOrd="0" presId="urn:microsoft.com/office/officeart/2005/8/layout/default#1"/>
    <dgm:cxn modelId="{8253D6BB-84A9-7548-846B-C9BD2C538F05}" type="presOf" srcId="{749AECBA-93E9-374B-9499-3F7CF180D458}" destId="{BF839CF8-A261-2F4D-8CDC-D99FA5C11781}" srcOrd="0" destOrd="0" presId="urn:microsoft.com/office/officeart/2005/8/layout/default#1"/>
    <dgm:cxn modelId="{F1504B33-D628-DC4B-9435-2B6F2F1E43B7}" srcId="{2765DA2D-FE3C-2E47-ABF8-0EFAD41664B4}" destId="{CFA34232-AFAE-C14A-86CE-BA1015178FF3}" srcOrd="9" destOrd="0" parTransId="{9875FCF4-107B-5F45-9B1D-A48F0E35E418}" sibTransId="{C4A8F31B-2E02-9E41-8B85-1EA39AE18B01}"/>
    <dgm:cxn modelId="{1A998AB9-F349-E442-B553-043534489F1E}" srcId="{2765DA2D-FE3C-2E47-ABF8-0EFAD41664B4}" destId="{D75BF91F-7906-634D-8372-2306A0311EF1}" srcOrd="6" destOrd="0" parTransId="{890A0B04-1E73-6749-8D54-10775793DD1D}" sibTransId="{51BD6E22-06CA-5047-A81E-5FDCA8F5D37D}"/>
    <dgm:cxn modelId="{D71EC323-26AF-9244-AC6F-FB4D66E956F1}" srcId="{2765DA2D-FE3C-2E47-ABF8-0EFAD41664B4}" destId="{749AECBA-93E9-374B-9499-3F7CF180D458}" srcOrd="4" destOrd="0" parTransId="{204D952E-FCE2-4547-8B4C-9494C72124ED}" sibTransId="{8C5C9EEC-4661-0C4C-8DD4-DA554DF3BF9C}"/>
    <dgm:cxn modelId="{30021E94-709D-1647-8A3F-FDA07AA0AF84}" type="presOf" srcId="{D75BF91F-7906-634D-8372-2306A0311EF1}" destId="{DCA33402-5CC2-B449-8445-E99B375BE8CE}"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95825124-04FA-8F4F-9208-F1837D9EB623}" type="presOf" srcId="{98FD7575-67F6-A442-9BAB-8D04B96099EA}" destId="{206A38FD-B9BD-404D-8F24-2F0D550EFB3A}" srcOrd="0" destOrd="0" presId="urn:microsoft.com/office/officeart/2005/8/layout/default#1"/>
    <dgm:cxn modelId="{8D209618-4FE4-4E45-9DA1-F813689E8357}" type="presOf" srcId="{C8BBB1C0-CB62-0741-BED7-ACB2C0A624D2}" destId="{A39A6BA1-70A1-C64D-A061-C4AA5A371706}" srcOrd="0" destOrd="0" presId="urn:microsoft.com/office/officeart/2005/8/layout/default#1"/>
    <dgm:cxn modelId="{4D6A90A0-E5BA-294F-8467-192F7179DD48}" type="presOf" srcId="{CFA34232-AFAE-C14A-86CE-BA1015178FF3}" destId="{CF98CACE-2048-164A-9AC9-7AE1CFE7D37B}"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B2084C14-E476-7D4F-B9BC-956FE0AA0B7E}" type="presOf" srcId="{2839456E-318C-9C49-BD3E-6FF66E6E394E}" destId="{671F9B2C-A20F-904C-BB2F-07BA253DF0F1}" srcOrd="0" destOrd="0" presId="urn:microsoft.com/office/officeart/2005/8/layout/default#1"/>
    <dgm:cxn modelId="{BFB41DCC-EA9E-A24D-9D82-B8992CD42D71}" type="presOf" srcId="{2765DA2D-FE3C-2E47-ABF8-0EFAD41664B4}" destId="{C3002466-1E65-9E48-A531-D5F957471352}" srcOrd="0" destOrd="0" presId="urn:microsoft.com/office/officeart/2005/8/layout/default#1"/>
    <dgm:cxn modelId="{44630054-2411-F44B-82CB-8B8D0B3A75E7}" type="presOf" srcId="{69AC860E-2222-CA4C-8F62-198747C73703}" destId="{DBDE4EB0-6119-0E48-86F5-1F8940575559}"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500BFECE-39CB-CF46-8B29-642E1C664500}" type="presParOf" srcId="{C3002466-1E65-9E48-A531-D5F957471352}" destId="{671F9B2C-A20F-904C-BB2F-07BA253DF0F1}" srcOrd="0" destOrd="0" presId="urn:microsoft.com/office/officeart/2005/8/layout/default#1"/>
    <dgm:cxn modelId="{6C8A3D20-5310-AC49-94D7-D2B4F7280533}" type="presParOf" srcId="{C3002466-1E65-9E48-A531-D5F957471352}" destId="{A63B4877-C77F-8C45-BBF1-506AF306D5A0}" srcOrd="1" destOrd="0" presId="urn:microsoft.com/office/officeart/2005/8/layout/default#1"/>
    <dgm:cxn modelId="{55D8B16A-2D9A-484F-A2A4-E7160E3E5F31}" type="presParOf" srcId="{C3002466-1E65-9E48-A531-D5F957471352}" destId="{DBDE4EB0-6119-0E48-86F5-1F8940575559}" srcOrd="2" destOrd="0" presId="urn:microsoft.com/office/officeart/2005/8/layout/default#1"/>
    <dgm:cxn modelId="{2C98B882-858F-754F-8EFB-E077F0A2BDC5}" type="presParOf" srcId="{C3002466-1E65-9E48-A531-D5F957471352}" destId="{A05C5C46-2213-5441-89F7-D4421CD47372}" srcOrd="3" destOrd="0" presId="urn:microsoft.com/office/officeart/2005/8/layout/default#1"/>
    <dgm:cxn modelId="{DD9B3E15-4F2E-D943-8437-5BD71F6BA274}" type="presParOf" srcId="{C3002466-1E65-9E48-A531-D5F957471352}" destId="{8A22497D-D905-0148-A0AA-DF796CC57828}" srcOrd="4" destOrd="0" presId="urn:microsoft.com/office/officeart/2005/8/layout/default#1"/>
    <dgm:cxn modelId="{5092D2DE-1F06-7A4D-BCD5-5E515209B011}" type="presParOf" srcId="{C3002466-1E65-9E48-A531-D5F957471352}" destId="{8CA49F04-B0FA-6C47-A761-B7F6791120A1}" srcOrd="5" destOrd="0" presId="urn:microsoft.com/office/officeart/2005/8/layout/default#1"/>
    <dgm:cxn modelId="{0C7257E5-378F-3A4E-9BC0-4BD3469A3FB7}" type="presParOf" srcId="{C3002466-1E65-9E48-A531-D5F957471352}" destId="{4F4FF2BF-8A7C-804D-8A20-AB700E2B9416}" srcOrd="6" destOrd="0" presId="urn:microsoft.com/office/officeart/2005/8/layout/default#1"/>
    <dgm:cxn modelId="{9A98DE45-BD77-F246-851E-A316A1EAA766}" type="presParOf" srcId="{C3002466-1E65-9E48-A531-D5F957471352}" destId="{295EC94C-0579-DA43-B013-C823880260DF}" srcOrd="7" destOrd="0" presId="urn:microsoft.com/office/officeart/2005/8/layout/default#1"/>
    <dgm:cxn modelId="{39C9E472-5E5B-C642-B4FD-BC6EDC249701}" type="presParOf" srcId="{C3002466-1E65-9E48-A531-D5F957471352}" destId="{BF839CF8-A261-2F4D-8CDC-D99FA5C11781}" srcOrd="8" destOrd="0" presId="urn:microsoft.com/office/officeart/2005/8/layout/default#1"/>
    <dgm:cxn modelId="{23C1E62D-FD00-404E-9F98-279E9285301A}" type="presParOf" srcId="{C3002466-1E65-9E48-A531-D5F957471352}" destId="{568F4A33-5F08-6E4B-B138-82C399E641CD}" srcOrd="9" destOrd="0" presId="urn:microsoft.com/office/officeart/2005/8/layout/default#1"/>
    <dgm:cxn modelId="{88CFD5D0-338F-564E-8CBE-4C18F060BB79}" type="presParOf" srcId="{C3002466-1E65-9E48-A531-D5F957471352}" destId="{206A38FD-B9BD-404D-8F24-2F0D550EFB3A}" srcOrd="10" destOrd="0" presId="urn:microsoft.com/office/officeart/2005/8/layout/default#1"/>
    <dgm:cxn modelId="{5B9E1E6E-1085-6D40-8CDD-50716559DCA0}" type="presParOf" srcId="{C3002466-1E65-9E48-A531-D5F957471352}" destId="{8C2B89FE-16C9-414C-AEAA-19BB518BA361}" srcOrd="11" destOrd="0" presId="urn:microsoft.com/office/officeart/2005/8/layout/default#1"/>
    <dgm:cxn modelId="{8BBA710D-4DB1-344C-BFB1-CA6495D8A42F}" type="presParOf" srcId="{C3002466-1E65-9E48-A531-D5F957471352}" destId="{DCA33402-5CC2-B449-8445-E99B375BE8CE}" srcOrd="12" destOrd="0" presId="urn:microsoft.com/office/officeart/2005/8/layout/default#1"/>
    <dgm:cxn modelId="{5F0103EA-C442-2F4E-93A3-CC9831ECC4E1}" type="presParOf" srcId="{C3002466-1E65-9E48-A531-D5F957471352}" destId="{2F923C46-4EEC-BB45-B681-3C301BAFA7F6}" srcOrd="13" destOrd="0" presId="urn:microsoft.com/office/officeart/2005/8/layout/default#1"/>
    <dgm:cxn modelId="{495EFEBA-EFE6-B544-B76C-C155FF0ACBFE}" type="presParOf" srcId="{C3002466-1E65-9E48-A531-D5F957471352}" destId="{A39A6BA1-70A1-C64D-A061-C4AA5A371706}" srcOrd="14" destOrd="0" presId="urn:microsoft.com/office/officeart/2005/8/layout/default#1"/>
    <dgm:cxn modelId="{96044B42-8273-3446-9978-FF6C0A9E656F}" type="presParOf" srcId="{C3002466-1E65-9E48-A531-D5F957471352}" destId="{1A8B2939-6F4F-0B45-96B4-33D77B582892}" srcOrd="15" destOrd="0" presId="urn:microsoft.com/office/officeart/2005/8/layout/default#1"/>
    <dgm:cxn modelId="{A9A7C952-5A80-4344-8151-C9F1F9575F68}" type="presParOf" srcId="{C3002466-1E65-9E48-A531-D5F957471352}" destId="{971FC7CB-0888-3848-8790-FD24ADEDB26C}" srcOrd="16" destOrd="0" presId="urn:microsoft.com/office/officeart/2005/8/layout/default#1"/>
    <dgm:cxn modelId="{099F8083-E200-514E-97E1-368D10E00B17}" type="presParOf" srcId="{C3002466-1E65-9E48-A531-D5F957471352}" destId="{CC95E439-5F57-EE4F-A2D6-DA3C9727EBD0}" srcOrd="17" destOrd="0" presId="urn:microsoft.com/office/officeart/2005/8/layout/default#1"/>
    <dgm:cxn modelId="{7A83D98E-C745-FA4F-A4FB-743663D4F4D3}" type="presParOf" srcId="{C3002466-1E65-9E48-A531-D5F957471352}" destId="{CF98CACE-2048-164A-9AC9-7AE1CFE7D37B}" srcOrd="18" destOrd="0" presId="urn:microsoft.com/office/officeart/2005/8/layout/default#1"/>
    <dgm:cxn modelId="{F2DEBC5E-7B1E-2140-8464-FFB54B9534B2}" type="presParOf" srcId="{C3002466-1E65-9E48-A531-D5F957471352}" destId="{9F0622D6-962E-4288-8967-F152037A9508}" srcOrd="19" destOrd="0" presId="urn:microsoft.com/office/officeart/2005/8/layout/default#1"/>
    <dgm:cxn modelId="{1C34337E-4123-0445-9B44-3042F37E3403}"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4D2D622-FE3A-3747-B74A-F5CE6ABF38DF}" type="doc">
      <dgm:prSet loTypeId="urn:microsoft.com/office/officeart/2005/8/layout/gear1" loCatId="" qsTypeId="urn:microsoft.com/office/officeart/2005/8/quickstyle/3D5" qsCatId="3D" csTypeId="urn:microsoft.com/office/officeart/2005/8/colors/accent2_4" csCatId="accent2" phldr="1"/>
      <dgm:spPr/>
      <dgm:t>
        <a:bodyPr/>
        <a:lstStyle/>
        <a:p>
          <a:endParaRPr lang="en-US"/>
        </a:p>
      </dgm:t>
    </dgm:pt>
    <dgm:pt modelId="{134AEDB2-BBBE-6D4B-9512-9F4EF3805A16}">
      <dgm:prSet custT="1"/>
      <dgm:spPr/>
      <dgm:t>
        <a:bodyPr/>
        <a:lstStyle/>
        <a:p>
          <a:pPr rtl="0"/>
          <a:r>
            <a:rPr lang="en-US" sz="2800" b="1" dirty="0" smtClean="0">
              <a:solidFill>
                <a:srgbClr val="FFFF00"/>
              </a:solidFill>
              <a:latin typeface="Calibri"/>
              <a:cs typeface="Calibri"/>
            </a:rPr>
            <a:t>Official vehicles cannot be used for electioneering work. ‘Official Vehicles’ include all vehicles belonging to the Governments. </a:t>
          </a:r>
          <a:endParaRPr lang="en-US" sz="2800" b="1" dirty="0">
            <a:solidFill>
              <a:srgbClr val="FFFFFF"/>
            </a:solidFill>
            <a:latin typeface="Calibri"/>
            <a:cs typeface="Calibri"/>
          </a:endParaRPr>
        </a:p>
      </dgm:t>
    </dgm:pt>
    <dgm:pt modelId="{1908825F-43E8-F94F-B2F5-2C968ABC2AA6}" type="parTrans" cxnId="{5246B65E-2FE0-4C4C-8374-BB05FCB35D66}">
      <dgm:prSet/>
      <dgm:spPr/>
      <dgm:t>
        <a:bodyPr/>
        <a:lstStyle/>
        <a:p>
          <a:endParaRPr lang="en-US" b="1">
            <a:solidFill>
              <a:srgbClr val="FFFF00"/>
            </a:solidFill>
            <a:latin typeface="Calibri"/>
            <a:cs typeface="Calibri"/>
          </a:endParaRPr>
        </a:p>
      </dgm:t>
    </dgm:pt>
    <dgm:pt modelId="{1CCEB29F-59F9-C243-B161-661951C147C4}" type="sibTrans" cxnId="{5246B65E-2FE0-4C4C-8374-BB05FCB35D66}">
      <dgm:prSet/>
      <dgm:spPr/>
      <dgm:t>
        <a:bodyPr/>
        <a:lstStyle/>
        <a:p>
          <a:endParaRPr lang="en-US" b="1">
            <a:solidFill>
              <a:srgbClr val="FFFF00"/>
            </a:solidFill>
            <a:latin typeface="Calibri"/>
            <a:cs typeface="Calibri"/>
          </a:endParaRPr>
        </a:p>
      </dgm:t>
    </dgm:pt>
    <dgm:pt modelId="{D3F72041-ACA6-304E-96C8-FBC2E6B30A0D}" type="pres">
      <dgm:prSet presAssocID="{84D2D622-FE3A-3747-B74A-F5CE6ABF38DF}" presName="composite" presStyleCnt="0">
        <dgm:presLayoutVars>
          <dgm:chMax val="3"/>
          <dgm:animLvl val="lvl"/>
          <dgm:resizeHandles val="exact"/>
        </dgm:presLayoutVars>
      </dgm:prSet>
      <dgm:spPr/>
      <dgm:t>
        <a:bodyPr/>
        <a:lstStyle/>
        <a:p>
          <a:endParaRPr lang="en-US"/>
        </a:p>
      </dgm:t>
    </dgm:pt>
    <dgm:pt modelId="{9671526B-5C74-BE4F-8130-268394E02450}" type="pres">
      <dgm:prSet presAssocID="{134AEDB2-BBBE-6D4B-9512-9F4EF3805A16}" presName="gear1" presStyleLbl="node1" presStyleIdx="0" presStyleCnt="1" custScaleX="208258" custScaleY="181818">
        <dgm:presLayoutVars>
          <dgm:chMax val="1"/>
          <dgm:bulletEnabled val="1"/>
        </dgm:presLayoutVars>
      </dgm:prSet>
      <dgm:spPr/>
      <dgm:t>
        <a:bodyPr/>
        <a:lstStyle/>
        <a:p>
          <a:endParaRPr lang="en-US"/>
        </a:p>
      </dgm:t>
    </dgm:pt>
    <dgm:pt modelId="{227082CF-4B11-4345-848B-14B751B1964D}" type="pres">
      <dgm:prSet presAssocID="{134AEDB2-BBBE-6D4B-9512-9F4EF3805A16}" presName="gear1srcNode" presStyleLbl="node1" presStyleIdx="0" presStyleCnt="1"/>
      <dgm:spPr/>
      <dgm:t>
        <a:bodyPr/>
        <a:lstStyle/>
        <a:p>
          <a:endParaRPr lang="en-US"/>
        </a:p>
      </dgm:t>
    </dgm:pt>
    <dgm:pt modelId="{8CEBAD78-76B8-FB40-9A8B-BC25A7C994A9}" type="pres">
      <dgm:prSet presAssocID="{134AEDB2-BBBE-6D4B-9512-9F4EF3805A16}" presName="gear1dstNode" presStyleLbl="node1" presStyleIdx="0" presStyleCnt="1"/>
      <dgm:spPr/>
      <dgm:t>
        <a:bodyPr/>
        <a:lstStyle/>
        <a:p>
          <a:endParaRPr lang="en-US"/>
        </a:p>
      </dgm:t>
    </dgm:pt>
    <dgm:pt modelId="{D385EF6D-4BA5-B749-A7CC-452241CFD79E}" type="pres">
      <dgm:prSet presAssocID="{1CCEB29F-59F9-C243-B161-661951C147C4}" presName="connector1" presStyleLbl="sibTrans2D1" presStyleIdx="0" presStyleCnt="1" custLinFactNeighborX="6223" custLinFactNeighborY="4992"/>
      <dgm:spPr/>
      <dgm:t>
        <a:bodyPr/>
        <a:lstStyle/>
        <a:p>
          <a:endParaRPr lang="en-US"/>
        </a:p>
      </dgm:t>
    </dgm:pt>
  </dgm:ptLst>
  <dgm:cxnLst>
    <dgm:cxn modelId="{99D61A22-61B8-7343-8AA5-A1AD194CFA4D}" type="presOf" srcId="{84D2D622-FE3A-3747-B74A-F5CE6ABF38DF}" destId="{D3F72041-ACA6-304E-96C8-FBC2E6B30A0D}" srcOrd="0" destOrd="0" presId="urn:microsoft.com/office/officeart/2005/8/layout/gear1"/>
    <dgm:cxn modelId="{CA3EEA68-B3D5-0E48-9A15-C3C2BDB78C53}" type="presOf" srcId="{134AEDB2-BBBE-6D4B-9512-9F4EF3805A16}" destId="{227082CF-4B11-4345-848B-14B751B1964D}" srcOrd="1" destOrd="0" presId="urn:microsoft.com/office/officeart/2005/8/layout/gear1"/>
    <dgm:cxn modelId="{5246B65E-2FE0-4C4C-8374-BB05FCB35D66}" srcId="{84D2D622-FE3A-3747-B74A-F5CE6ABF38DF}" destId="{134AEDB2-BBBE-6D4B-9512-9F4EF3805A16}" srcOrd="0" destOrd="0" parTransId="{1908825F-43E8-F94F-B2F5-2C968ABC2AA6}" sibTransId="{1CCEB29F-59F9-C243-B161-661951C147C4}"/>
    <dgm:cxn modelId="{39A896A7-D0BE-FB4F-9CFB-AD06747846A1}" type="presOf" srcId="{134AEDB2-BBBE-6D4B-9512-9F4EF3805A16}" destId="{9671526B-5C74-BE4F-8130-268394E02450}" srcOrd="0" destOrd="0" presId="urn:microsoft.com/office/officeart/2005/8/layout/gear1"/>
    <dgm:cxn modelId="{3C22FCEB-4156-2845-9AEC-2684CCF39608}" type="presOf" srcId="{1CCEB29F-59F9-C243-B161-661951C147C4}" destId="{D385EF6D-4BA5-B749-A7CC-452241CFD79E}" srcOrd="0" destOrd="0" presId="urn:microsoft.com/office/officeart/2005/8/layout/gear1"/>
    <dgm:cxn modelId="{5A84C38E-2689-534A-ABB7-05DDD431F6E3}" type="presOf" srcId="{134AEDB2-BBBE-6D4B-9512-9F4EF3805A16}" destId="{8CEBAD78-76B8-FB40-9A8B-BC25A7C994A9}" srcOrd="2" destOrd="0" presId="urn:microsoft.com/office/officeart/2005/8/layout/gear1"/>
    <dgm:cxn modelId="{F36B925C-39F5-0643-BB62-D925416DAE48}" type="presParOf" srcId="{D3F72041-ACA6-304E-96C8-FBC2E6B30A0D}" destId="{9671526B-5C74-BE4F-8130-268394E02450}" srcOrd="0" destOrd="0" presId="urn:microsoft.com/office/officeart/2005/8/layout/gear1"/>
    <dgm:cxn modelId="{68D1C806-F9CC-854D-8CA3-6AA5B78DF2E3}" type="presParOf" srcId="{D3F72041-ACA6-304E-96C8-FBC2E6B30A0D}" destId="{227082CF-4B11-4345-848B-14B751B1964D}" srcOrd="1" destOrd="0" presId="urn:microsoft.com/office/officeart/2005/8/layout/gear1"/>
    <dgm:cxn modelId="{060AD4EF-831B-9942-9B66-867E93E9A20B}" type="presParOf" srcId="{D3F72041-ACA6-304E-96C8-FBC2E6B30A0D}" destId="{8CEBAD78-76B8-FB40-9A8B-BC25A7C994A9}" srcOrd="2" destOrd="0" presId="urn:microsoft.com/office/officeart/2005/8/layout/gear1"/>
    <dgm:cxn modelId="{85DE43C8-623A-FA48-A310-6764327AF162}" type="presParOf" srcId="{D3F72041-ACA6-304E-96C8-FBC2E6B30A0D}" destId="{D385EF6D-4BA5-B749-A7CC-452241CFD79E}" srcOrd="3" destOrd="0" presId="urn:microsoft.com/office/officeart/2005/8/layout/gear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B73F4341-1862-2E4A-8222-CA52CC7B87A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DDF6946D-8C3E-4E49-99EF-D7C6D0DD30EE}">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In respect of persons covered by security, the use of State owned one bullet proof vehicle for the particular person (PP) will be permitted in all cases where the security agencies have prescribed such use. </a:t>
          </a:r>
          <a:endParaRPr lang="en-US" sz="2000" b="1" dirty="0">
            <a:solidFill>
              <a:srgbClr val="FFFFFF"/>
            </a:solidFill>
            <a:latin typeface="Calibri"/>
            <a:cs typeface="Calibri"/>
          </a:endParaRPr>
        </a:p>
      </dgm:t>
    </dgm:pt>
    <dgm:pt modelId="{7104CA66-6D9E-DC4F-BC8B-6DC29B62DAE2}" type="parTrans" cxnId="{5730FDB1-1601-FB41-89CB-6CA44D31E888}">
      <dgm:prSet/>
      <dgm:spPr/>
      <dgm:t>
        <a:bodyPr/>
        <a:lstStyle/>
        <a:p>
          <a:endParaRPr lang="en-US" sz="2000" b="1">
            <a:solidFill>
              <a:srgbClr val="000000"/>
            </a:solidFill>
            <a:latin typeface="Calibri"/>
            <a:cs typeface="Calibri"/>
          </a:endParaRPr>
        </a:p>
      </dgm:t>
    </dgm:pt>
    <dgm:pt modelId="{E62CAB9B-90E6-0741-81D6-6263C4682693}" type="sibTrans" cxnId="{5730FDB1-1601-FB41-89CB-6CA44D31E888}">
      <dgm:prSet/>
      <dgm:spPr/>
      <dgm:t>
        <a:bodyPr/>
        <a:lstStyle/>
        <a:p>
          <a:endParaRPr lang="en-US" sz="2000" b="1">
            <a:solidFill>
              <a:srgbClr val="000000"/>
            </a:solidFill>
            <a:latin typeface="Calibri"/>
            <a:cs typeface="Calibri"/>
          </a:endParaRPr>
        </a:p>
      </dgm:t>
    </dgm:pt>
    <dgm:pt modelId="{AF10855C-B857-BB4C-A3AE-6C77EA28BCB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The use of multiple cars in the name of stand-by should not be permitted unless so specifically prescribed by security authorities. </a:t>
          </a:r>
          <a:endParaRPr lang="en-US" sz="2000" b="1" dirty="0">
            <a:solidFill>
              <a:srgbClr val="FFFFFF"/>
            </a:solidFill>
            <a:latin typeface="Calibri"/>
            <a:cs typeface="Calibri"/>
          </a:endParaRPr>
        </a:p>
      </dgm:t>
    </dgm:pt>
    <dgm:pt modelId="{2688822B-1BF0-9746-9F4A-B095974C0E38}" type="parTrans" cxnId="{6A9EEE8B-692B-1645-BD09-5DC85FEFAF4B}">
      <dgm:prSet/>
      <dgm:spPr/>
      <dgm:t>
        <a:bodyPr/>
        <a:lstStyle/>
        <a:p>
          <a:endParaRPr lang="en-US" sz="2000" b="1">
            <a:solidFill>
              <a:srgbClr val="000000"/>
            </a:solidFill>
            <a:latin typeface="Calibri"/>
            <a:cs typeface="Calibri"/>
          </a:endParaRPr>
        </a:p>
      </dgm:t>
    </dgm:pt>
    <dgm:pt modelId="{CF88A113-AD3D-894C-9F79-8FD3C3990C56}" type="sibTrans" cxnId="{6A9EEE8B-692B-1645-BD09-5DC85FEFAF4B}">
      <dgm:prSet/>
      <dgm:spPr/>
      <dgm:t>
        <a:bodyPr/>
        <a:lstStyle/>
        <a:p>
          <a:endParaRPr lang="en-US" sz="2000" b="1">
            <a:solidFill>
              <a:srgbClr val="000000"/>
            </a:solidFill>
            <a:latin typeface="Calibri"/>
            <a:cs typeface="Calibri"/>
          </a:endParaRPr>
        </a:p>
      </dgm:t>
    </dgm:pt>
    <dgm:pt modelId="{B888F521-A1A3-C142-9396-EB5475136FA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libri"/>
              <a:cs typeface="Calibri"/>
            </a:rPr>
            <a:t>The cost of propulsion of such bullet proof vehicles where such use of bullet proof vehicles is specified will be borne by the particular person or his party whether he is in office or out, and whether he is a candidate or not</a:t>
          </a:r>
          <a:endParaRPr lang="en-US" sz="2000" b="1" dirty="0">
            <a:solidFill>
              <a:srgbClr val="000000"/>
            </a:solidFill>
            <a:latin typeface="Calibri"/>
            <a:cs typeface="Calibri"/>
          </a:endParaRPr>
        </a:p>
      </dgm:t>
    </dgm:pt>
    <dgm:pt modelId="{004A1607-49FD-5E43-87CE-E06514700F4E}" type="parTrans" cxnId="{0349A061-5D49-5F45-BEE7-C02670FDE56D}">
      <dgm:prSet/>
      <dgm:spPr/>
      <dgm:t>
        <a:bodyPr/>
        <a:lstStyle/>
        <a:p>
          <a:endParaRPr lang="en-US" sz="2000" b="1">
            <a:solidFill>
              <a:srgbClr val="000000"/>
            </a:solidFill>
            <a:latin typeface="Calibri"/>
            <a:cs typeface="Calibri"/>
          </a:endParaRPr>
        </a:p>
      </dgm:t>
    </dgm:pt>
    <dgm:pt modelId="{4F421FAE-9D8B-7B4D-A269-34228657C759}" type="sibTrans" cxnId="{0349A061-5D49-5F45-BEE7-C02670FDE56D}">
      <dgm:prSet/>
      <dgm:spPr/>
      <dgm:t>
        <a:bodyPr/>
        <a:lstStyle/>
        <a:p>
          <a:endParaRPr lang="en-US" sz="2000" b="1">
            <a:solidFill>
              <a:srgbClr val="000000"/>
            </a:solidFill>
            <a:latin typeface="Calibri"/>
            <a:cs typeface="Calibri"/>
          </a:endParaRPr>
        </a:p>
      </dgm:t>
    </dgm:pt>
    <dgm:pt modelId="{524E6DDB-1B10-9448-9E97-7044BDE5F8AF}" type="pres">
      <dgm:prSet presAssocID="{B73F4341-1862-2E4A-8222-CA52CC7B87AC}" presName="linear" presStyleCnt="0">
        <dgm:presLayoutVars>
          <dgm:animLvl val="lvl"/>
          <dgm:resizeHandles val="exact"/>
        </dgm:presLayoutVars>
      </dgm:prSet>
      <dgm:spPr/>
      <dgm:t>
        <a:bodyPr/>
        <a:lstStyle/>
        <a:p>
          <a:endParaRPr lang="en-US"/>
        </a:p>
      </dgm:t>
    </dgm:pt>
    <dgm:pt modelId="{B8C07C84-0E13-6247-8009-4BE795672729}" type="pres">
      <dgm:prSet presAssocID="{DDF6946D-8C3E-4E49-99EF-D7C6D0DD30EE}" presName="parentText" presStyleLbl="node1" presStyleIdx="0" presStyleCnt="3">
        <dgm:presLayoutVars>
          <dgm:chMax val="0"/>
          <dgm:bulletEnabled val="1"/>
        </dgm:presLayoutVars>
      </dgm:prSet>
      <dgm:spPr/>
      <dgm:t>
        <a:bodyPr/>
        <a:lstStyle/>
        <a:p>
          <a:endParaRPr lang="en-US"/>
        </a:p>
      </dgm:t>
    </dgm:pt>
    <dgm:pt modelId="{7612A2BA-D14C-9346-BE73-F24B9666C322}" type="pres">
      <dgm:prSet presAssocID="{E62CAB9B-90E6-0741-81D6-6263C4682693}" presName="spacer" presStyleCnt="0"/>
      <dgm:spPr/>
      <dgm:t>
        <a:bodyPr/>
        <a:lstStyle/>
        <a:p>
          <a:endParaRPr lang="en-US"/>
        </a:p>
      </dgm:t>
    </dgm:pt>
    <dgm:pt modelId="{1E8516E4-17E7-B742-9EEC-0EE7E8660CCE}" type="pres">
      <dgm:prSet presAssocID="{AF10855C-B857-BB4C-A3AE-6C77EA28BCB1}" presName="parentText" presStyleLbl="node1" presStyleIdx="1" presStyleCnt="3">
        <dgm:presLayoutVars>
          <dgm:chMax val="0"/>
          <dgm:bulletEnabled val="1"/>
        </dgm:presLayoutVars>
      </dgm:prSet>
      <dgm:spPr/>
      <dgm:t>
        <a:bodyPr/>
        <a:lstStyle/>
        <a:p>
          <a:endParaRPr lang="en-US"/>
        </a:p>
      </dgm:t>
    </dgm:pt>
    <dgm:pt modelId="{AB78A247-125C-0C43-AE53-9E18719FD390}" type="pres">
      <dgm:prSet presAssocID="{CF88A113-AD3D-894C-9F79-8FD3C3990C56}" presName="spacer" presStyleCnt="0"/>
      <dgm:spPr/>
      <dgm:t>
        <a:bodyPr/>
        <a:lstStyle/>
        <a:p>
          <a:endParaRPr lang="en-US"/>
        </a:p>
      </dgm:t>
    </dgm:pt>
    <dgm:pt modelId="{1FB04157-F58E-A14B-8001-FCA53D19F578}" type="pres">
      <dgm:prSet presAssocID="{B888F521-A1A3-C142-9396-EB5475136FA6}" presName="parentText" presStyleLbl="node1" presStyleIdx="2" presStyleCnt="3">
        <dgm:presLayoutVars>
          <dgm:chMax val="0"/>
          <dgm:bulletEnabled val="1"/>
        </dgm:presLayoutVars>
      </dgm:prSet>
      <dgm:spPr/>
      <dgm:t>
        <a:bodyPr/>
        <a:lstStyle/>
        <a:p>
          <a:endParaRPr lang="en-US"/>
        </a:p>
      </dgm:t>
    </dgm:pt>
  </dgm:ptLst>
  <dgm:cxnLst>
    <dgm:cxn modelId="{0349A061-5D49-5F45-BEE7-C02670FDE56D}" srcId="{B73F4341-1862-2E4A-8222-CA52CC7B87AC}" destId="{B888F521-A1A3-C142-9396-EB5475136FA6}" srcOrd="2" destOrd="0" parTransId="{004A1607-49FD-5E43-87CE-E06514700F4E}" sibTransId="{4F421FAE-9D8B-7B4D-A269-34228657C759}"/>
    <dgm:cxn modelId="{70B298A7-3999-7447-B4C4-C5FF6458B63C}" type="presOf" srcId="{B888F521-A1A3-C142-9396-EB5475136FA6}" destId="{1FB04157-F58E-A14B-8001-FCA53D19F578}" srcOrd="0" destOrd="0" presId="urn:microsoft.com/office/officeart/2005/8/layout/vList2"/>
    <dgm:cxn modelId="{6A9EEE8B-692B-1645-BD09-5DC85FEFAF4B}" srcId="{B73F4341-1862-2E4A-8222-CA52CC7B87AC}" destId="{AF10855C-B857-BB4C-A3AE-6C77EA28BCB1}" srcOrd="1" destOrd="0" parTransId="{2688822B-1BF0-9746-9F4A-B095974C0E38}" sibTransId="{CF88A113-AD3D-894C-9F79-8FD3C3990C56}"/>
    <dgm:cxn modelId="{39F8A66D-B189-424F-997C-6FC8F52DCE67}" type="presOf" srcId="{AF10855C-B857-BB4C-A3AE-6C77EA28BCB1}" destId="{1E8516E4-17E7-B742-9EEC-0EE7E8660CCE}" srcOrd="0" destOrd="0" presId="urn:microsoft.com/office/officeart/2005/8/layout/vList2"/>
    <dgm:cxn modelId="{86ECC531-3BAF-F24B-BD62-DFDC6B4FB1E4}" type="presOf" srcId="{B73F4341-1862-2E4A-8222-CA52CC7B87AC}" destId="{524E6DDB-1B10-9448-9E97-7044BDE5F8AF}" srcOrd="0" destOrd="0" presId="urn:microsoft.com/office/officeart/2005/8/layout/vList2"/>
    <dgm:cxn modelId="{8C96712A-8B7C-9649-BBC8-00883B5CB7DB}" type="presOf" srcId="{DDF6946D-8C3E-4E49-99EF-D7C6D0DD30EE}" destId="{B8C07C84-0E13-6247-8009-4BE795672729}" srcOrd="0" destOrd="0" presId="urn:microsoft.com/office/officeart/2005/8/layout/vList2"/>
    <dgm:cxn modelId="{5730FDB1-1601-FB41-89CB-6CA44D31E888}" srcId="{B73F4341-1862-2E4A-8222-CA52CC7B87AC}" destId="{DDF6946D-8C3E-4E49-99EF-D7C6D0DD30EE}" srcOrd="0" destOrd="0" parTransId="{7104CA66-6D9E-DC4F-BC8B-6DC29B62DAE2}" sibTransId="{E62CAB9B-90E6-0741-81D6-6263C4682693}"/>
    <dgm:cxn modelId="{AFA08004-C63A-D845-8D6F-92D1C0E72B14}" type="presParOf" srcId="{524E6DDB-1B10-9448-9E97-7044BDE5F8AF}" destId="{B8C07C84-0E13-6247-8009-4BE795672729}" srcOrd="0" destOrd="0" presId="urn:microsoft.com/office/officeart/2005/8/layout/vList2"/>
    <dgm:cxn modelId="{F2631DCE-B5DF-FE46-A6F5-D026B938AA9A}" type="presParOf" srcId="{524E6DDB-1B10-9448-9E97-7044BDE5F8AF}" destId="{7612A2BA-D14C-9346-BE73-F24B9666C322}" srcOrd="1" destOrd="0" presId="urn:microsoft.com/office/officeart/2005/8/layout/vList2"/>
    <dgm:cxn modelId="{6B1B2EB8-EE44-2D4C-8B47-DE2BDC080E43}" type="presParOf" srcId="{524E6DDB-1B10-9448-9E97-7044BDE5F8AF}" destId="{1E8516E4-17E7-B742-9EEC-0EE7E8660CCE}" srcOrd="2" destOrd="0" presId="urn:microsoft.com/office/officeart/2005/8/layout/vList2"/>
    <dgm:cxn modelId="{05E82C33-5475-5641-9A16-1C85E2599568}" type="presParOf" srcId="{524E6DDB-1B10-9448-9E97-7044BDE5F8AF}" destId="{AB78A247-125C-0C43-AE53-9E18719FD390}" srcOrd="3" destOrd="0" presId="urn:microsoft.com/office/officeart/2005/8/layout/vList2"/>
    <dgm:cxn modelId="{DC187D62-D7A4-0540-810A-9EAC9F0C0D00}" type="presParOf" srcId="{524E6DDB-1B10-9448-9E97-7044BDE5F8AF}" destId="{1FB04157-F58E-A14B-8001-FCA53D19F578}"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4BF10A9-C1BD-6448-AB3D-71CCC4F7DA3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21175FD8-13BB-DD4C-AC60-BBEEEF7A202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Under the directives of the Government of India in the Ministry of Home Affairs, the persons provided with Z+ security cover are permitted the use of State owned one Bullet proof vehicle . </a:t>
          </a:r>
          <a:endParaRPr lang="en-US" sz="2200" b="1" dirty="0">
            <a:solidFill>
              <a:schemeClr val="bg1"/>
            </a:solidFill>
            <a:latin typeface="Calibri"/>
            <a:cs typeface="Calibri"/>
          </a:endParaRPr>
        </a:p>
      </dgm:t>
    </dgm:pt>
    <dgm:pt modelId="{172ED4A0-8544-DD4B-B4F6-585A1244FF4D}" type="parTrans" cxnId="{0BE24330-196A-3747-9BD5-24681D9C9257}">
      <dgm:prSet/>
      <dgm:spPr/>
      <dgm:t>
        <a:bodyPr/>
        <a:lstStyle/>
        <a:p>
          <a:endParaRPr lang="en-US" sz="2200" b="1">
            <a:solidFill>
              <a:schemeClr val="tx1"/>
            </a:solidFill>
            <a:latin typeface="Calibri"/>
            <a:cs typeface="Calibri"/>
          </a:endParaRPr>
        </a:p>
      </dgm:t>
    </dgm:pt>
    <dgm:pt modelId="{3A412C06-6606-3540-A3B5-A2BBB92BBD22}" type="sibTrans" cxnId="{0BE24330-196A-3747-9BD5-24681D9C9257}">
      <dgm:prSet/>
      <dgm:spPr/>
      <dgm:t>
        <a:bodyPr/>
        <a:lstStyle/>
        <a:p>
          <a:endParaRPr lang="en-US" sz="2200" b="1">
            <a:solidFill>
              <a:schemeClr val="tx1"/>
            </a:solidFill>
            <a:latin typeface="Calibri"/>
            <a:cs typeface="Calibri"/>
          </a:endParaRPr>
        </a:p>
      </dgm:t>
    </dgm:pt>
    <dgm:pt modelId="{D129E55C-1FF0-7B4C-83DD-F47E8479FE8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smtClean="0">
              <a:solidFill>
                <a:schemeClr val="tx1"/>
              </a:solidFill>
              <a:latin typeface="Calibri"/>
              <a:cs typeface="Calibri"/>
            </a:rPr>
            <a:t>(Instruction Sl. No. 92, CoI-2011EC Letter No. 437/6/2007/PLN.III, Dated 24</a:t>
          </a:r>
          <a:r>
            <a:rPr lang="en-US" sz="2200" b="1" baseline="30000" smtClean="0">
              <a:solidFill>
                <a:schemeClr val="tx1"/>
              </a:solidFill>
              <a:latin typeface="Calibri"/>
              <a:cs typeface="Calibri"/>
            </a:rPr>
            <a:t>th</a:t>
          </a:r>
          <a:r>
            <a:rPr lang="en-US" sz="2200" b="1" smtClean="0">
              <a:solidFill>
                <a:schemeClr val="tx1"/>
              </a:solidFill>
              <a:latin typeface="Calibri"/>
              <a:cs typeface="Calibri"/>
            </a:rPr>
            <a:t> October 2007)</a:t>
          </a:r>
          <a:endParaRPr lang="en-US" sz="2200" b="1" dirty="0">
            <a:solidFill>
              <a:schemeClr val="tx1"/>
            </a:solidFill>
            <a:latin typeface="Calibri"/>
            <a:cs typeface="Calibri"/>
          </a:endParaRPr>
        </a:p>
      </dgm:t>
    </dgm:pt>
    <dgm:pt modelId="{51991F69-2993-F24A-AD13-29C1712D939A}" type="parTrans" cxnId="{40AF4249-6A80-1A41-B6A0-99D086CAF33B}">
      <dgm:prSet/>
      <dgm:spPr/>
      <dgm:t>
        <a:bodyPr/>
        <a:lstStyle/>
        <a:p>
          <a:endParaRPr lang="en-US" sz="2200" b="1">
            <a:solidFill>
              <a:schemeClr val="tx1"/>
            </a:solidFill>
            <a:latin typeface="Calibri"/>
            <a:cs typeface="Calibri"/>
          </a:endParaRPr>
        </a:p>
      </dgm:t>
    </dgm:pt>
    <dgm:pt modelId="{59872275-03F0-8545-95F7-06F6805567EC}" type="sibTrans" cxnId="{40AF4249-6A80-1A41-B6A0-99D086CAF33B}">
      <dgm:prSet/>
      <dgm:spPr/>
      <dgm:t>
        <a:bodyPr/>
        <a:lstStyle/>
        <a:p>
          <a:endParaRPr lang="en-US" sz="2200" b="1">
            <a:solidFill>
              <a:schemeClr val="tx1"/>
            </a:solidFill>
            <a:latin typeface="Calibri"/>
            <a:cs typeface="Calibri"/>
          </a:endParaRPr>
        </a:p>
      </dgm:t>
    </dgm:pt>
    <dgm:pt modelId="{04D39A69-01C8-C946-996F-A15C17F7C563}" type="pres">
      <dgm:prSet presAssocID="{C4BF10A9-C1BD-6448-AB3D-71CCC4F7DA39}" presName="linear" presStyleCnt="0">
        <dgm:presLayoutVars>
          <dgm:animLvl val="lvl"/>
          <dgm:resizeHandles val="exact"/>
        </dgm:presLayoutVars>
      </dgm:prSet>
      <dgm:spPr/>
      <dgm:t>
        <a:bodyPr/>
        <a:lstStyle/>
        <a:p>
          <a:endParaRPr lang="en-US"/>
        </a:p>
      </dgm:t>
    </dgm:pt>
    <dgm:pt modelId="{75EBE38F-3FD1-6D43-B897-59CEC607D3CA}" type="pres">
      <dgm:prSet presAssocID="{21175FD8-13BB-DD4C-AC60-BBEEEF7A202C}" presName="parentText" presStyleLbl="node1" presStyleIdx="0" presStyleCnt="2">
        <dgm:presLayoutVars>
          <dgm:chMax val="0"/>
          <dgm:bulletEnabled val="1"/>
        </dgm:presLayoutVars>
      </dgm:prSet>
      <dgm:spPr/>
      <dgm:t>
        <a:bodyPr/>
        <a:lstStyle/>
        <a:p>
          <a:endParaRPr lang="en-US"/>
        </a:p>
      </dgm:t>
    </dgm:pt>
    <dgm:pt modelId="{51A2FDDF-6790-7146-A8D8-E4352C92C635}" type="pres">
      <dgm:prSet presAssocID="{3A412C06-6606-3540-A3B5-A2BBB92BBD22}" presName="spacer" presStyleCnt="0"/>
      <dgm:spPr/>
      <dgm:t>
        <a:bodyPr/>
        <a:lstStyle/>
        <a:p>
          <a:endParaRPr lang="en-US"/>
        </a:p>
      </dgm:t>
    </dgm:pt>
    <dgm:pt modelId="{8B1765F3-4952-464F-B6C4-AC8813F0029A}" type="pres">
      <dgm:prSet presAssocID="{D129E55C-1FF0-7B4C-83DD-F47E8479FE87}" presName="parentText" presStyleLbl="node1" presStyleIdx="1" presStyleCnt="2">
        <dgm:presLayoutVars>
          <dgm:chMax val="0"/>
          <dgm:bulletEnabled val="1"/>
        </dgm:presLayoutVars>
      </dgm:prSet>
      <dgm:spPr/>
      <dgm:t>
        <a:bodyPr/>
        <a:lstStyle/>
        <a:p>
          <a:endParaRPr lang="en-US"/>
        </a:p>
      </dgm:t>
    </dgm:pt>
  </dgm:ptLst>
  <dgm:cxnLst>
    <dgm:cxn modelId="{E93537C5-714C-8F44-8DCD-7584DD99F78A}" type="presOf" srcId="{21175FD8-13BB-DD4C-AC60-BBEEEF7A202C}" destId="{75EBE38F-3FD1-6D43-B897-59CEC607D3CA}" srcOrd="0" destOrd="0" presId="urn:microsoft.com/office/officeart/2005/8/layout/vList2"/>
    <dgm:cxn modelId="{0BE24330-196A-3747-9BD5-24681D9C9257}" srcId="{C4BF10A9-C1BD-6448-AB3D-71CCC4F7DA39}" destId="{21175FD8-13BB-DD4C-AC60-BBEEEF7A202C}" srcOrd="0" destOrd="0" parTransId="{172ED4A0-8544-DD4B-B4F6-585A1244FF4D}" sibTransId="{3A412C06-6606-3540-A3B5-A2BBB92BBD22}"/>
    <dgm:cxn modelId="{40AF4249-6A80-1A41-B6A0-99D086CAF33B}" srcId="{C4BF10A9-C1BD-6448-AB3D-71CCC4F7DA39}" destId="{D129E55C-1FF0-7B4C-83DD-F47E8479FE87}" srcOrd="1" destOrd="0" parTransId="{51991F69-2993-F24A-AD13-29C1712D939A}" sibTransId="{59872275-03F0-8545-95F7-06F6805567EC}"/>
    <dgm:cxn modelId="{6C4ECD50-AD88-A243-BD08-88E570E4B6B9}" type="presOf" srcId="{C4BF10A9-C1BD-6448-AB3D-71CCC4F7DA39}" destId="{04D39A69-01C8-C946-996F-A15C17F7C563}" srcOrd="0" destOrd="0" presId="urn:microsoft.com/office/officeart/2005/8/layout/vList2"/>
    <dgm:cxn modelId="{74882958-7386-8445-8859-A4514E6B2A0F}" type="presOf" srcId="{D129E55C-1FF0-7B4C-83DD-F47E8479FE87}" destId="{8B1765F3-4952-464F-B6C4-AC8813F0029A}" srcOrd="0" destOrd="0" presId="urn:microsoft.com/office/officeart/2005/8/layout/vList2"/>
    <dgm:cxn modelId="{A83450AB-23C5-BC4F-8E56-3CC88E57A17D}" type="presParOf" srcId="{04D39A69-01C8-C946-996F-A15C17F7C563}" destId="{75EBE38F-3FD1-6D43-B897-59CEC607D3CA}" srcOrd="0" destOrd="0" presId="urn:microsoft.com/office/officeart/2005/8/layout/vList2"/>
    <dgm:cxn modelId="{D2DCEF82-545A-4447-A3FF-E976C44D39F1}" type="presParOf" srcId="{04D39A69-01C8-C946-996F-A15C17F7C563}" destId="{51A2FDDF-6790-7146-A8D8-E4352C92C635}" srcOrd="1" destOrd="0" presId="urn:microsoft.com/office/officeart/2005/8/layout/vList2"/>
    <dgm:cxn modelId="{A7C9CFD6-0B56-1C45-BD07-AA1ECC9099E7}" type="presParOf" srcId="{04D39A69-01C8-C946-996F-A15C17F7C563}" destId="{8B1765F3-4952-464F-B6C4-AC8813F0029A}"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A5DE915-64EF-9D46-82E4-4420AE867E2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9B78C4F-FF4C-9E45-9BFE-27614EA5F1C2}">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The number of vehicles to accompany the </a:t>
          </a:r>
          <a:r>
            <a:rPr lang="en-US" b="1" dirty="0" err="1" smtClean="0">
              <a:solidFill>
                <a:schemeClr val="tx1"/>
              </a:solidFill>
              <a:latin typeface="Calibri"/>
              <a:cs typeface="Calibri"/>
            </a:rPr>
            <a:t>carcade</a:t>
          </a:r>
          <a:r>
            <a:rPr lang="en-US" b="1" dirty="0" smtClean="0">
              <a:solidFill>
                <a:schemeClr val="tx1"/>
              </a:solidFill>
              <a:latin typeface="Calibri"/>
              <a:cs typeface="Calibri"/>
            </a:rPr>
            <a:t> including pilots, escorts etc. will be strictly in accordance with the instructions laid down by the security authorities and shall not exceed 10 excluding security vehicles under any circumstances. </a:t>
          </a:r>
          <a:endParaRPr lang="en-US" b="1" dirty="0">
            <a:solidFill>
              <a:schemeClr val="bg1"/>
            </a:solidFill>
            <a:latin typeface="Calibri"/>
            <a:cs typeface="Calibri"/>
          </a:endParaRPr>
        </a:p>
      </dgm:t>
    </dgm:pt>
    <dgm:pt modelId="{26ACDD0F-9516-884D-9516-EC76945B435E}" type="parTrans" cxnId="{CB27600E-7304-334C-9C84-D2A95AD14F18}">
      <dgm:prSet/>
      <dgm:spPr/>
      <dgm:t>
        <a:bodyPr/>
        <a:lstStyle/>
        <a:p>
          <a:endParaRPr lang="en-US" b="1">
            <a:solidFill>
              <a:schemeClr val="tx1"/>
            </a:solidFill>
            <a:latin typeface="Calibri"/>
            <a:cs typeface="Calibri"/>
          </a:endParaRPr>
        </a:p>
      </dgm:t>
    </dgm:pt>
    <dgm:pt modelId="{80E3D6FF-D5C3-F942-8903-0DC3F82D3A9E}" type="sibTrans" cxnId="{CB27600E-7304-334C-9C84-D2A95AD14F18}">
      <dgm:prSet/>
      <dgm:spPr/>
      <dgm:t>
        <a:bodyPr/>
        <a:lstStyle/>
        <a:p>
          <a:endParaRPr lang="en-US" b="1">
            <a:solidFill>
              <a:schemeClr val="tx1"/>
            </a:solidFill>
            <a:latin typeface="Calibri"/>
            <a:cs typeface="Calibri"/>
          </a:endParaRPr>
        </a:p>
      </dgm:t>
    </dgm:pt>
    <dgm:pt modelId="{CA510F75-254B-7D4B-80E6-27AF03D2380D}">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In all cases where a party or a candidate hires a private aircraft/helicopter for any reason whatsoever, the complete cost will be included as part of election expenditure without exception.</a:t>
          </a:r>
          <a:endParaRPr lang="en-US" b="1" dirty="0">
            <a:solidFill>
              <a:schemeClr val="tx1"/>
            </a:solidFill>
            <a:latin typeface="Calibri"/>
            <a:cs typeface="Calibri"/>
          </a:endParaRPr>
        </a:p>
      </dgm:t>
    </dgm:pt>
    <dgm:pt modelId="{32F867E9-C281-8744-BC73-BD77C7B07180}" type="parTrans" cxnId="{B1D2B6FB-D6BC-CF43-8127-5C676A613ED1}">
      <dgm:prSet/>
      <dgm:spPr/>
      <dgm:t>
        <a:bodyPr/>
        <a:lstStyle/>
        <a:p>
          <a:endParaRPr lang="en-US" b="1">
            <a:solidFill>
              <a:schemeClr val="tx1"/>
            </a:solidFill>
            <a:latin typeface="Calibri"/>
            <a:cs typeface="Calibri"/>
          </a:endParaRPr>
        </a:p>
      </dgm:t>
    </dgm:pt>
    <dgm:pt modelId="{2A1FDD38-AACB-CF4F-B6C8-8AD4E14C309C}" type="sibTrans" cxnId="{B1D2B6FB-D6BC-CF43-8127-5C676A613ED1}">
      <dgm:prSet/>
      <dgm:spPr/>
      <dgm:t>
        <a:bodyPr/>
        <a:lstStyle/>
        <a:p>
          <a:endParaRPr lang="en-US" b="1">
            <a:solidFill>
              <a:schemeClr val="tx1"/>
            </a:solidFill>
            <a:latin typeface="Calibri"/>
            <a:cs typeface="Calibri"/>
          </a:endParaRPr>
        </a:p>
      </dgm:t>
    </dgm:pt>
    <dgm:pt modelId="{00E0519C-CF6D-9446-A216-8C3210179DD9}">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No relaxation can be provided on any considerations including those of security to any one regarding the use of loudspeakers whether fitted on vehicles or otherwise. </a:t>
          </a:r>
          <a:endParaRPr lang="en-US" b="1" dirty="0">
            <a:solidFill>
              <a:srgbClr val="FFFFFF"/>
            </a:solidFill>
            <a:latin typeface="Calibri"/>
            <a:cs typeface="Calibri"/>
          </a:endParaRPr>
        </a:p>
      </dgm:t>
    </dgm:pt>
    <dgm:pt modelId="{A6A50C0C-6928-E441-BE14-EAF43C267AFB}" type="parTrans" cxnId="{78465444-B49E-8749-A856-06BE2AAE9803}">
      <dgm:prSet/>
      <dgm:spPr/>
      <dgm:t>
        <a:bodyPr/>
        <a:lstStyle/>
        <a:p>
          <a:endParaRPr lang="en-US" b="1">
            <a:solidFill>
              <a:schemeClr val="tx1"/>
            </a:solidFill>
            <a:latin typeface="Calibri"/>
            <a:cs typeface="Calibri"/>
          </a:endParaRPr>
        </a:p>
      </dgm:t>
    </dgm:pt>
    <dgm:pt modelId="{3326AB02-0593-4C4E-9966-57FB9BAE91B2}" type="sibTrans" cxnId="{78465444-B49E-8749-A856-06BE2AAE9803}">
      <dgm:prSet/>
      <dgm:spPr/>
      <dgm:t>
        <a:bodyPr/>
        <a:lstStyle/>
        <a:p>
          <a:endParaRPr lang="en-US" b="1">
            <a:solidFill>
              <a:schemeClr val="tx1"/>
            </a:solidFill>
            <a:latin typeface="Calibri"/>
            <a:cs typeface="Calibri"/>
          </a:endParaRPr>
        </a:p>
      </dgm:t>
    </dgm:pt>
    <dgm:pt modelId="{AF078ACE-742A-5C4A-9B10-BA88CE24E6E3}">
      <dgm:prSet>
        <dgm:style>
          <a:lnRef idx="1">
            <a:schemeClr val="accent3"/>
          </a:lnRef>
          <a:fillRef idx="2">
            <a:schemeClr val="accent3"/>
          </a:fillRef>
          <a:effectRef idx="1">
            <a:schemeClr val="accent3"/>
          </a:effectRef>
          <a:fontRef idx="minor">
            <a:schemeClr val="dk1"/>
          </a:fontRef>
        </dgm:style>
      </dgm:prSet>
      <dgm:spPr/>
      <dgm:t>
        <a:bodyPr/>
        <a:lstStyle/>
        <a:p>
          <a:pPr rtl="0"/>
          <a:r>
            <a:rPr lang="en-US" b="1" dirty="0" smtClean="0">
              <a:solidFill>
                <a:schemeClr val="tx1"/>
              </a:solidFill>
              <a:latin typeface="Calibri"/>
              <a:cs typeface="Calibri"/>
            </a:rPr>
            <a:t>(EC letter No, 437/6/INST/2010-CC&amp;BE, Dated 05/10/2010)</a:t>
          </a:r>
          <a:endParaRPr lang="en-US" b="1" dirty="0">
            <a:solidFill>
              <a:schemeClr val="tx1"/>
            </a:solidFill>
            <a:latin typeface="Calibri"/>
            <a:cs typeface="Calibri"/>
          </a:endParaRPr>
        </a:p>
      </dgm:t>
    </dgm:pt>
    <dgm:pt modelId="{92F7143D-D62F-6841-893A-3D5727152BEE}" type="parTrans" cxnId="{D3CA97AB-227B-6C4A-A633-9C2A1AF1BCCB}">
      <dgm:prSet/>
      <dgm:spPr/>
      <dgm:t>
        <a:bodyPr/>
        <a:lstStyle/>
        <a:p>
          <a:endParaRPr lang="en-US" b="1">
            <a:solidFill>
              <a:schemeClr val="tx1"/>
            </a:solidFill>
            <a:latin typeface="Calibri"/>
            <a:cs typeface="Calibri"/>
          </a:endParaRPr>
        </a:p>
      </dgm:t>
    </dgm:pt>
    <dgm:pt modelId="{733B5EF8-0AFA-4E48-BB82-FCB16E5CD925}" type="sibTrans" cxnId="{D3CA97AB-227B-6C4A-A633-9C2A1AF1BCCB}">
      <dgm:prSet/>
      <dgm:spPr/>
      <dgm:t>
        <a:bodyPr/>
        <a:lstStyle/>
        <a:p>
          <a:endParaRPr lang="en-US" b="1">
            <a:solidFill>
              <a:schemeClr val="tx1"/>
            </a:solidFill>
            <a:latin typeface="Calibri"/>
            <a:cs typeface="Calibri"/>
          </a:endParaRPr>
        </a:p>
      </dgm:t>
    </dgm:pt>
    <dgm:pt modelId="{FDD334FD-772D-4F49-A44D-286F6FCD8BCF}" type="pres">
      <dgm:prSet presAssocID="{CA5DE915-64EF-9D46-82E4-4420AE867E24}" presName="linear" presStyleCnt="0">
        <dgm:presLayoutVars>
          <dgm:animLvl val="lvl"/>
          <dgm:resizeHandles val="exact"/>
        </dgm:presLayoutVars>
      </dgm:prSet>
      <dgm:spPr/>
      <dgm:t>
        <a:bodyPr/>
        <a:lstStyle/>
        <a:p>
          <a:endParaRPr lang="en-US"/>
        </a:p>
      </dgm:t>
    </dgm:pt>
    <dgm:pt modelId="{97EB2821-8A5F-044C-91F5-ECFDAF8F2C37}" type="pres">
      <dgm:prSet presAssocID="{B9B78C4F-FF4C-9E45-9BFE-27614EA5F1C2}" presName="parentText" presStyleLbl="node1" presStyleIdx="0" presStyleCnt="4">
        <dgm:presLayoutVars>
          <dgm:chMax val="0"/>
          <dgm:bulletEnabled val="1"/>
        </dgm:presLayoutVars>
      </dgm:prSet>
      <dgm:spPr/>
      <dgm:t>
        <a:bodyPr/>
        <a:lstStyle/>
        <a:p>
          <a:endParaRPr lang="en-US"/>
        </a:p>
      </dgm:t>
    </dgm:pt>
    <dgm:pt modelId="{D9FA7902-B244-FD40-9BDB-4074DE56C07C}" type="pres">
      <dgm:prSet presAssocID="{80E3D6FF-D5C3-F942-8903-0DC3F82D3A9E}" presName="spacer" presStyleCnt="0"/>
      <dgm:spPr/>
      <dgm:t>
        <a:bodyPr/>
        <a:lstStyle/>
        <a:p>
          <a:endParaRPr lang="en-US"/>
        </a:p>
      </dgm:t>
    </dgm:pt>
    <dgm:pt modelId="{EF074A19-B4E7-7143-AD9A-91ACD34D1EC4}" type="pres">
      <dgm:prSet presAssocID="{CA510F75-254B-7D4B-80E6-27AF03D2380D}" presName="parentText" presStyleLbl="node1" presStyleIdx="1" presStyleCnt="4">
        <dgm:presLayoutVars>
          <dgm:chMax val="0"/>
          <dgm:bulletEnabled val="1"/>
        </dgm:presLayoutVars>
      </dgm:prSet>
      <dgm:spPr/>
      <dgm:t>
        <a:bodyPr/>
        <a:lstStyle/>
        <a:p>
          <a:endParaRPr lang="en-US"/>
        </a:p>
      </dgm:t>
    </dgm:pt>
    <dgm:pt modelId="{0811FCC9-0AD2-C549-A52E-0569C2FBFA12}" type="pres">
      <dgm:prSet presAssocID="{2A1FDD38-AACB-CF4F-B6C8-8AD4E14C309C}" presName="spacer" presStyleCnt="0"/>
      <dgm:spPr/>
      <dgm:t>
        <a:bodyPr/>
        <a:lstStyle/>
        <a:p>
          <a:endParaRPr lang="en-US"/>
        </a:p>
      </dgm:t>
    </dgm:pt>
    <dgm:pt modelId="{1BF93DF0-662D-7540-8831-CE47D281CD97}" type="pres">
      <dgm:prSet presAssocID="{00E0519C-CF6D-9446-A216-8C3210179DD9}" presName="parentText" presStyleLbl="node1" presStyleIdx="2" presStyleCnt="4">
        <dgm:presLayoutVars>
          <dgm:chMax val="0"/>
          <dgm:bulletEnabled val="1"/>
        </dgm:presLayoutVars>
      </dgm:prSet>
      <dgm:spPr/>
      <dgm:t>
        <a:bodyPr/>
        <a:lstStyle/>
        <a:p>
          <a:endParaRPr lang="en-US"/>
        </a:p>
      </dgm:t>
    </dgm:pt>
    <dgm:pt modelId="{03896CB3-4BA5-1744-A322-346A197A41C8}" type="pres">
      <dgm:prSet presAssocID="{3326AB02-0593-4C4E-9966-57FB9BAE91B2}" presName="spacer" presStyleCnt="0"/>
      <dgm:spPr/>
      <dgm:t>
        <a:bodyPr/>
        <a:lstStyle/>
        <a:p>
          <a:endParaRPr lang="en-US"/>
        </a:p>
      </dgm:t>
    </dgm:pt>
    <dgm:pt modelId="{788996C7-C858-3446-A37C-F88A191AC483}" type="pres">
      <dgm:prSet presAssocID="{AF078ACE-742A-5C4A-9B10-BA88CE24E6E3}" presName="parentText" presStyleLbl="node1" presStyleIdx="3" presStyleCnt="4">
        <dgm:presLayoutVars>
          <dgm:chMax val="0"/>
          <dgm:bulletEnabled val="1"/>
        </dgm:presLayoutVars>
      </dgm:prSet>
      <dgm:spPr/>
      <dgm:t>
        <a:bodyPr/>
        <a:lstStyle/>
        <a:p>
          <a:endParaRPr lang="en-US"/>
        </a:p>
      </dgm:t>
    </dgm:pt>
  </dgm:ptLst>
  <dgm:cxnLst>
    <dgm:cxn modelId="{78465444-B49E-8749-A856-06BE2AAE9803}" srcId="{CA5DE915-64EF-9D46-82E4-4420AE867E24}" destId="{00E0519C-CF6D-9446-A216-8C3210179DD9}" srcOrd="2" destOrd="0" parTransId="{A6A50C0C-6928-E441-BE14-EAF43C267AFB}" sibTransId="{3326AB02-0593-4C4E-9966-57FB9BAE91B2}"/>
    <dgm:cxn modelId="{7CA82338-734F-EE45-95AE-A02BB00F8E6D}" type="presOf" srcId="{B9B78C4F-FF4C-9E45-9BFE-27614EA5F1C2}" destId="{97EB2821-8A5F-044C-91F5-ECFDAF8F2C37}" srcOrd="0" destOrd="0" presId="urn:microsoft.com/office/officeart/2005/8/layout/vList2"/>
    <dgm:cxn modelId="{B1D2B6FB-D6BC-CF43-8127-5C676A613ED1}" srcId="{CA5DE915-64EF-9D46-82E4-4420AE867E24}" destId="{CA510F75-254B-7D4B-80E6-27AF03D2380D}" srcOrd="1" destOrd="0" parTransId="{32F867E9-C281-8744-BC73-BD77C7B07180}" sibTransId="{2A1FDD38-AACB-CF4F-B6C8-8AD4E14C309C}"/>
    <dgm:cxn modelId="{89E16D53-8BD0-684B-8F54-F463EA80590C}" type="presOf" srcId="{00E0519C-CF6D-9446-A216-8C3210179DD9}" destId="{1BF93DF0-662D-7540-8831-CE47D281CD97}" srcOrd="0" destOrd="0" presId="urn:microsoft.com/office/officeart/2005/8/layout/vList2"/>
    <dgm:cxn modelId="{CB27600E-7304-334C-9C84-D2A95AD14F18}" srcId="{CA5DE915-64EF-9D46-82E4-4420AE867E24}" destId="{B9B78C4F-FF4C-9E45-9BFE-27614EA5F1C2}" srcOrd="0" destOrd="0" parTransId="{26ACDD0F-9516-884D-9516-EC76945B435E}" sibTransId="{80E3D6FF-D5C3-F942-8903-0DC3F82D3A9E}"/>
    <dgm:cxn modelId="{AA50F896-729C-FC4F-9CD5-CD8DA54B0FA2}" type="presOf" srcId="{AF078ACE-742A-5C4A-9B10-BA88CE24E6E3}" destId="{788996C7-C858-3446-A37C-F88A191AC483}" srcOrd="0" destOrd="0" presId="urn:microsoft.com/office/officeart/2005/8/layout/vList2"/>
    <dgm:cxn modelId="{0ACBF4B2-9B21-C64C-8A19-7A877D2BBF22}" type="presOf" srcId="{CA5DE915-64EF-9D46-82E4-4420AE867E24}" destId="{FDD334FD-772D-4F49-A44D-286F6FCD8BCF}" srcOrd="0" destOrd="0" presId="urn:microsoft.com/office/officeart/2005/8/layout/vList2"/>
    <dgm:cxn modelId="{E35D2267-6CB3-0E4F-944C-A28CD066D86B}" type="presOf" srcId="{CA510F75-254B-7D4B-80E6-27AF03D2380D}" destId="{EF074A19-B4E7-7143-AD9A-91ACD34D1EC4}" srcOrd="0" destOrd="0" presId="urn:microsoft.com/office/officeart/2005/8/layout/vList2"/>
    <dgm:cxn modelId="{D3CA97AB-227B-6C4A-A633-9C2A1AF1BCCB}" srcId="{CA5DE915-64EF-9D46-82E4-4420AE867E24}" destId="{AF078ACE-742A-5C4A-9B10-BA88CE24E6E3}" srcOrd="3" destOrd="0" parTransId="{92F7143D-D62F-6841-893A-3D5727152BEE}" sibTransId="{733B5EF8-0AFA-4E48-BB82-FCB16E5CD925}"/>
    <dgm:cxn modelId="{D5011E38-AED8-DF42-8F51-ABF0942F1C09}" type="presParOf" srcId="{FDD334FD-772D-4F49-A44D-286F6FCD8BCF}" destId="{97EB2821-8A5F-044C-91F5-ECFDAF8F2C37}" srcOrd="0" destOrd="0" presId="urn:microsoft.com/office/officeart/2005/8/layout/vList2"/>
    <dgm:cxn modelId="{3E6390A4-E151-3441-8B3E-C1CC1C872E01}" type="presParOf" srcId="{FDD334FD-772D-4F49-A44D-286F6FCD8BCF}" destId="{D9FA7902-B244-FD40-9BDB-4074DE56C07C}" srcOrd="1" destOrd="0" presId="urn:microsoft.com/office/officeart/2005/8/layout/vList2"/>
    <dgm:cxn modelId="{287EC9FE-A7D7-2A41-813E-8A1FF8A514AA}" type="presParOf" srcId="{FDD334FD-772D-4F49-A44D-286F6FCD8BCF}" destId="{EF074A19-B4E7-7143-AD9A-91ACD34D1EC4}" srcOrd="2" destOrd="0" presId="urn:microsoft.com/office/officeart/2005/8/layout/vList2"/>
    <dgm:cxn modelId="{EF4194A2-1C2D-EF40-804B-8E007943A7A6}" type="presParOf" srcId="{FDD334FD-772D-4F49-A44D-286F6FCD8BCF}" destId="{0811FCC9-0AD2-C549-A52E-0569C2FBFA12}" srcOrd="3" destOrd="0" presId="urn:microsoft.com/office/officeart/2005/8/layout/vList2"/>
    <dgm:cxn modelId="{6A49C066-5055-0E43-A7E5-8650240B2FBD}" type="presParOf" srcId="{FDD334FD-772D-4F49-A44D-286F6FCD8BCF}" destId="{1BF93DF0-662D-7540-8831-CE47D281CD97}" srcOrd="4" destOrd="0" presId="urn:microsoft.com/office/officeart/2005/8/layout/vList2"/>
    <dgm:cxn modelId="{6DC85986-5ADC-9D4A-8696-00AA89BC77FE}" type="presParOf" srcId="{FDD334FD-772D-4F49-A44D-286F6FCD8BCF}" destId="{03896CB3-4BA5-1744-A322-346A197A41C8}" srcOrd="5" destOrd="0" presId="urn:microsoft.com/office/officeart/2005/8/layout/vList2"/>
    <dgm:cxn modelId="{5976A23E-2F91-974A-9175-B7987E9CE2AC}" type="presParOf" srcId="{FDD334FD-772D-4F49-A44D-286F6FCD8BCF}" destId="{788996C7-C858-3446-A37C-F88A191AC483}" srcOrd="6"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9994138E-C4E9-AC4B-9128-4DD5F0C8A48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E5E979EC-495B-BD48-A3E2-64D60AD1A89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Full records of all non-scheduled flights are maintained by the appropriate authorities as required under law and relevant rules. </a:t>
          </a:r>
          <a:endParaRPr lang="en-US" sz="2200" b="1" dirty="0">
            <a:solidFill>
              <a:schemeClr val="tx1"/>
            </a:solidFill>
            <a:latin typeface="Calibri"/>
            <a:cs typeface="Calibri"/>
          </a:endParaRPr>
        </a:p>
      </dgm:t>
    </dgm:pt>
    <dgm:pt modelId="{92D8E84E-A6BB-4A46-8644-33D98AB00E42}" type="parTrans" cxnId="{29DFE92E-691E-D042-A59C-3027255F8203}">
      <dgm:prSet/>
      <dgm:spPr/>
      <dgm:t>
        <a:bodyPr/>
        <a:lstStyle/>
        <a:p>
          <a:endParaRPr lang="en-US" sz="2200" b="1">
            <a:solidFill>
              <a:schemeClr val="tx1"/>
            </a:solidFill>
            <a:latin typeface="Calibri"/>
            <a:cs typeface="Calibri"/>
          </a:endParaRPr>
        </a:p>
      </dgm:t>
    </dgm:pt>
    <dgm:pt modelId="{F49E30F3-58C8-504F-89CD-D2BBD0096E40}" type="sibTrans" cxnId="{29DFE92E-691E-D042-A59C-3027255F8203}">
      <dgm:prSet/>
      <dgm:spPr/>
      <dgm:t>
        <a:bodyPr/>
        <a:lstStyle/>
        <a:p>
          <a:endParaRPr lang="en-US" sz="2200" b="1">
            <a:solidFill>
              <a:schemeClr val="tx1"/>
            </a:solidFill>
            <a:latin typeface="Calibri"/>
            <a:cs typeface="Calibri"/>
          </a:endParaRPr>
        </a:p>
      </dgm:t>
    </dgm:pt>
    <dgm:pt modelId="{0493ED7B-61F1-DF46-B28D-890DF0B8979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(Instruction SL. No. 62, EC Letter, No. 437/6/98-PLN-III, Dated 18/08/1999)</a:t>
          </a:r>
          <a:endParaRPr lang="en-US" sz="2200" b="1" dirty="0">
            <a:solidFill>
              <a:schemeClr val="tx1"/>
            </a:solidFill>
            <a:latin typeface="Calibri"/>
            <a:cs typeface="Calibri"/>
          </a:endParaRPr>
        </a:p>
      </dgm:t>
    </dgm:pt>
    <dgm:pt modelId="{5E391EBD-FD98-7642-AF9E-C67A1125F69D}" type="parTrans" cxnId="{3236DE03-303D-D347-B40A-36D43D5EB7BA}">
      <dgm:prSet/>
      <dgm:spPr/>
      <dgm:t>
        <a:bodyPr/>
        <a:lstStyle/>
        <a:p>
          <a:endParaRPr lang="en-US" sz="2200" b="1">
            <a:solidFill>
              <a:schemeClr val="tx1"/>
            </a:solidFill>
            <a:latin typeface="Calibri"/>
            <a:cs typeface="Calibri"/>
          </a:endParaRPr>
        </a:p>
      </dgm:t>
    </dgm:pt>
    <dgm:pt modelId="{B04DB54C-AA0A-534E-8B23-647B4CF8C4BF}" type="sibTrans" cxnId="{3236DE03-303D-D347-B40A-36D43D5EB7BA}">
      <dgm:prSet/>
      <dgm:spPr/>
      <dgm:t>
        <a:bodyPr/>
        <a:lstStyle/>
        <a:p>
          <a:endParaRPr lang="en-US" sz="2200" b="1">
            <a:solidFill>
              <a:schemeClr val="tx1"/>
            </a:solidFill>
            <a:latin typeface="Calibri"/>
            <a:cs typeface="Calibri"/>
          </a:endParaRPr>
        </a:p>
      </dgm:t>
    </dgm:pt>
    <dgm:pt modelId="{66BAE715-A5BF-9F44-B454-4E73C109513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Restriction on the use of official vehicles for campaigning, electioneering or election related travel will be equally applicable in the case of Speaker and Deputy Speaker of the State Legislative Assembly at the time of General Election</a:t>
          </a:r>
          <a:endParaRPr lang="en-US" sz="2200" b="1" dirty="0">
            <a:solidFill>
              <a:schemeClr val="tx1"/>
            </a:solidFill>
            <a:latin typeface="Calibri"/>
            <a:cs typeface="Calibri"/>
          </a:endParaRPr>
        </a:p>
      </dgm:t>
    </dgm:pt>
    <dgm:pt modelId="{FCEAED3D-5731-7A40-B290-8F648EC63D08}" type="parTrans" cxnId="{4A42C0DF-FFAC-2A46-A773-46A898213027}">
      <dgm:prSet/>
      <dgm:spPr/>
      <dgm:t>
        <a:bodyPr/>
        <a:lstStyle/>
        <a:p>
          <a:endParaRPr lang="en-US" sz="2200" b="1">
            <a:solidFill>
              <a:schemeClr val="tx1"/>
            </a:solidFill>
            <a:latin typeface="Calibri"/>
            <a:cs typeface="Calibri"/>
          </a:endParaRPr>
        </a:p>
      </dgm:t>
    </dgm:pt>
    <dgm:pt modelId="{6769D1B9-F66D-FB47-980E-0193DCF0143F}" type="sibTrans" cxnId="{4A42C0DF-FFAC-2A46-A773-46A898213027}">
      <dgm:prSet/>
      <dgm:spPr/>
      <dgm:t>
        <a:bodyPr/>
        <a:lstStyle/>
        <a:p>
          <a:endParaRPr lang="en-US" sz="2200" b="1">
            <a:solidFill>
              <a:schemeClr val="tx1"/>
            </a:solidFill>
            <a:latin typeface="Calibri"/>
            <a:cs typeface="Calibri"/>
          </a:endParaRPr>
        </a:p>
      </dgm:t>
    </dgm:pt>
    <dgm:pt modelId="{F9E3876A-13E4-9848-B446-618B5E0CA05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1"/>
              </a:solidFill>
              <a:latin typeface="Calibri"/>
              <a:cs typeface="Calibri"/>
            </a:rPr>
            <a:t>(Instruction SL. No. 63, EC Letter No. 4/2001/J.S.II dated 30/03/2001)</a:t>
          </a:r>
          <a:endParaRPr lang="en-US" sz="2200" b="1" dirty="0">
            <a:solidFill>
              <a:schemeClr val="tx1"/>
            </a:solidFill>
            <a:latin typeface="Calibri"/>
            <a:cs typeface="Calibri"/>
          </a:endParaRPr>
        </a:p>
      </dgm:t>
    </dgm:pt>
    <dgm:pt modelId="{92D6C497-083A-224F-8B84-3CEEFFD3EBF9}" type="parTrans" cxnId="{1B00E169-8C8B-0E49-AA0B-65957BDD7C5B}">
      <dgm:prSet/>
      <dgm:spPr/>
      <dgm:t>
        <a:bodyPr/>
        <a:lstStyle/>
        <a:p>
          <a:endParaRPr lang="en-US" sz="2200" b="1">
            <a:solidFill>
              <a:schemeClr val="tx1"/>
            </a:solidFill>
            <a:latin typeface="Calibri"/>
            <a:cs typeface="Calibri"/>
          </a:endParaRPr>
        </a:p>
      </dgm:t>
    </dgm:pt>
    <dgm:pt modelId="{27AA2E4C-7004-7045-9809-FBE96104CFD6}" type="sibTrans" cxnId="{1B00E169-8C8B-0E49-AA0B-65957BDD7C5B}">
      <dgm:prSet/>
      <dgm:spPr/>
      <dgm:t>
        <a:bodyPr/>
        <a:lstStyle/>
        <a:p>
          <a:endParaRPr lang="en-US" sz="2200" b="1">
            <a:solidFill>
              <a:schemeClr val="tx1"/>
            </a:solidFill>
            <a:latin typeface="Calibri"/>
            <a:cs typeface="Calibri"/>
          </a:endParaRPr>
        </a:p>
      </dgm:t>
    </dgm:pt>
    <dgm:pt modelId="{1369807C-BC9C-C842-B63C-363B7E5964C7}" type="pres">
      <dgm:prSet presAssocID="{9994138E-C4E9-AC4B-9128-4DD5F0C8A481}" presName="linear" presStyleCnt="0">
        <dgm:presLayoutVars>
          <dgm:animLvl val="lvl"/>
          <dgm:resizeHandles val="exact"/>
        </dgm:presLayoutVars>
      </dgm:prSet>
      <dgm:spPr/>
      <dgm:t>
        <a:bodyPr/>
        <a:lstStyle/>
        <a:p>
          <a:endParaRPr lang="en-US"/>
        </a:p>
      </dgm:t>
    </dgm:pt>
    <dgm:pt modelId="{FCBF69B9-7655-6D4C-92FA-AE7584E89D63}" type="pres">
      <dgm:prSet presAssocID="{E5E979EC-495B-BD48-A3E2-64D60AD1A895}" presName="parentText" presStyleLbl="node1" presStyleIdx="0" presStyleCnt="4" custScaleY="59158" custLinFactY="-13983" custLinFactNeighborY="-100000">
        <dgm:presLayoutVars>
          <dgm:chMax val="0"/>
          <dgm:bulletEnabled val="1"/>
        </dgm:presLayoutVars>
      </dgm:prSet>
      <dgm:spPr/>
      <dgm:t>
        <a:bodyPr/>
        <a:lstStyle/>
        <a:p>
          <a:endParaRPr lang="en-US"/>
        </a:p>
      </dgm:t>
    </dgm:pt>
    <dgm:pt modelId="{7E1961BA-53DE-1A49-951A-F4D7BE4FDF94}" type="pres">
      <dgm:prSet presAssocID="{F49E30F3-58C8-504F-89CD-D2BBD0096E40}" presName="spacer" presStyleCnt="0"/>
      <dgm:spPr/>
      <dgm:t>
        <a:bodyPr/>
        <a:lstStyle/>
        <a:p>
          <a:endParaRPr lang="en-US"/>
        </a:p>
      </dgm:t>
    </dgm:pt>
    <dgm:pt modelId="{0902CA24-F7DB-2341-9A0F-24D55D9BF685}" type="pres">
      <dgm:prSet presAssocID="{0493ED7B-61F1-DF46-B28D-890DF0B8979F}" presName="parentText" presStyleLbl="node1" presStyleIdx="1" presStyleCnt="4" custScaleY="42870" custLinFactY="-9033" custLinFactNeighborY="-100000">
        <dgm:presLayoutVars>
          <dgm:chMax val="0"/>
          <dgm:bulletEnabled val="1"/>
        </dgm:presLayoutVars>
      </dgm:prSet>
      <dgm:spPr/>
      <dgm:t>
        <a:bodyPr/>
        <a:lstStyle/>
        <a:p>
          <a:endParaRPr lang="en-US"/>
        </a:p>
      </dgm:t>
    </dgm:pt>
    <dgm:pt modelId="{5B055E05-9F47-5B46-8118-A235D2DF0877}" type="pres">
      <dgm:prSet presAssocID="{B04DB54C-AA0A-534E-8B23-647B4CF8C4BF}" presName="spacer" presStyleCnt="0"/>
      <dgm:spPr/>
      <dgm:t>
        <a:bodyPr/>
        <a:lstStyle/>
        <a:p>
          <a:endParaRPr lang="en-US"/>
        </a:p>
      </dgm:t>
    </dgm:pt>
    <dgm:pt modelId="{029CC044-8FE9-C240-99AD-499B675E446E}" type="pres">
      <dgm:prSet presAssocID="{66BAE715-A5BF-9F44-B454-4E73C109513C}" presName="parentText" presStyleLbl="node1" presStyleIdx="2" presStyleCnt="4" custScaleY="94298" custLinFactY="-7169" custLinFactNeighborY="-100000">
        <dgm:presLayoutVars>
          <dgm:chMax val="0"/>
          <dgm:bulletEnabled val="1"/>
        </dgm:presLayoutVars>
      </dgm:prSet>
      <dgm:spPr/>
      <dgm:t>
        <a:bodyPr/>
        <a:lstStyle/>
        <a:p>
          <a:endParaRPr lang="en-US"/>
        </a:p>
      </dgm:t>
    </dgm:pt>
    <dgm:pt modelId="{03E9ABE7-D4EA-B643-AEAA-72C1B020A044}" type="pres">
      <dgm:prSet presAssocID="{6769D1B9-F66D-FB47-980E-0193DCF0143F}" presName="spacer" presStyleCnt="0"/>
      <dgm:spPr/>
      <dgm:t>
        <a:bodyPr/>
        <a:lstStyle/>
        <a:p>
          <a:endParaRPr lang="en-US"/>
        </a:p>
      </dgm:t>
    </dgm:pt>
    <dgm:pt modelId="{DF8D7BC0-AFC6-544B-A066-203BA5EBD49F}" type="pres">
      <dgm:prSet presAssocID="{F9E3876A-13E4-9848-B446-618B5E0CA052}" presName="parentText" presStyleLbl="node1" presStyleIdx="3" presStyleCnt="4" custScaleY="37212" custLinFactY="-5897" custLinFactNeighborY="-100000">
        <dgm:presLayoutVars>
          <dgm:chMax val="0"/>
          <dgm:bulletEnabled val="1"/>
        </dgm:presLayoutVars>
      </dgm:prSet>
      <dgm:spPr/>
      <dgm:t>
        <a:bodyPr/>
        <a:lstStyle/>
        <a:p>
          <a:endParaRPr lang="en-US"/>
        </a:p>
      </dgm:t>
    </dgm:pt>
  </dgm:ptLst>
  <dgm:cxnLst>
    <dgm:cxn modelId="{676F9562-E989-FD4F-99EC-06C4F667E17D}" type="presOf" srcId="{E5E979EC-495B-BD48-A3E2-64D60AD1A895}" destId="{FCBF69B9-7655-6D4C-92FA-AE7584E89D63}" srcOrd="0" destOrd="0" presId="urn:microsoft.com/office/officeart/2005/8/layout/vList2"/>
    <dgm:cxn modelId="{54308284-7E53-9A4C-8B8B-D8AB285AD465}" type="presOf" srcId="{66BAE715-A5BF-9F44-B454-4E73C109513C}" destId="{029CC044-8FE9-C240-99AD-499B675E446E}" srcOrd="0" destOrd="0" presId="urn:microsoft.com/office/officeart/2005/8/layout/vList2"/>
    <dgm:cxn modelId="{20534858-47A9-044E-AA29-887C9B4321F2}" type="presOf" srcId="{F9E3876A-13E4-9848-B446-618B5E0CA052}" destId="{DF8D7BC0-AFC6-544B-A066-203BA5EBD49F}" srcOrd="0" destOrd="0" presId="urn:microsoft.com/office/officeart/2005/8/layout/vList2"/>
    <dgm:cxn modelId="{4A42C0DF-FFAC-2A46-A773-46A898213027}" srcId="{9994138E-C4E9-AC4B-9128-4DD5F0C8A481}" destId="{66BAE715-A5BF-9F44-B454-4E73C109513C}" srcOrd="2" destOrd="0" parTransId="{FCEAED3D-5731-7A40-B290-8F648EC63D08}" sibTransId="{6769D1B9-F66D-FB47-980E-0193DCF0143F}"/>
    <dgm:cxn modelId="{1AF3B660-0AB6-6147-B1E6-46B12B970845}" type="presOf" srcId="{0493ED7B-61F1-DF46-B28D-890DF0B8979F}" destId="{0902CA24-F7DB-2341-9A0F-24D55D9BF685}" srcOrd="0" destOrd="0" presId="urn:microsoft.com/office/officeart/2005/8/layout/vList2"/>
    <dgm:cxn modelId="{1B00E169-8C8B-0E49-AA0B-65957BDD7C5B}" srcId="{9994138E-C4E9-AC4B-9128-4DD5F0C8A481}" destId="{F9E3876A-13E4-9848-B446-618B5E0CA052}" srcOrd="3" destOrd="0" parTransId="{92D6C497-083A-224F-8B84-3CEEFFD3EBF9}" sibTransId="{27AA2E4C-7004-7045-9809-FBE96104CFD6}"/>
    <dgm:cxn modelId="{29DFE92E-691E-D042-A59C-3027255F8203}" srcId="{9994138E-C4E9-AC4B-9128-4DD5F0C8A481}" destId="{E5E979EC-495B-BD48-A3E2-64D60AD1A895}" srcOrd="0" destOrd="0" parTransId="{92D8E84E-A6BB-4A46-8644-33D98AB00E42}" sibTransId="{F49E30F3-58C8-504F-89CD-D2BBD0096E40}"/>
    <dgm:cxn modelId="{F2DAAF25-1293-3543-873B-E9CC096490EE}" type="presOf" srcId="{9994138E-C4E9-AC4B-9128-4DD5F0C8A481}" destId="{1369807C-BC9C-C842-B63C-363B7E5964C7}" srcOrd="0" destOrd="0" presId="urn:microsoft.com/office/officeart/2005/8/layout/vList2"/>
    <dgm:cxn modelId="{3236DE03-303D-D347-B40A-36D43D5EB7BA}" srcId="{9994138E-C4E9-AC4B-9128-4DD5F0C8A481}" destId="{0493ED7B-61F1-DF46-B28D-890DF0B8979F}" srcOrd="1" destOrd="0" parTransId="{5E391EBD-FD98-7642-AF9E-C67A1125F69D}" sibTransId="{B04DB54C-AA0A-534E-8B23-647B4CF8C4BF}"/>
    <dgm:cxn modelId="{A5A59771-7C14-FE4B-AF36-7FC56BB131F8}" type="presParOf" srcId="{1369807C-BC9C-C842-B63C-363B7E5964C7}" destId="{FCBF69B9-7655-6D4C-92FA-AE7584E89D63}" srcOrd="0" destOrd="0" presId="urn:microsoft.com/office/officeart/2005/8/layout/vList2"/>
    <dgm:cxn modelId="{FF51D1C0-4B76-5E46-80ED-1D338062518E}" type="presParOf" srcId="{1369807C-BC9C-C842-B63C-363B7E5964C7}" destId="{7E1961BA-53DE-1A49-951A-F4D7BE4FDF94}" srcOrd="1" destOrd="0" presId="urn:microsoft.com/office/officeart/2005/8/layout/vList2"/>
    <dgm:cxn modelId="{4583318F-B213-BA49-937A-59FE454A5113}" type="presParOf" srcId="{1369807C-BC9C-C842-B63C-363B7E5964C7}" destId="{0902CA24-F7DB-2341-9A0F-24D55D9BF685}" srcOrd="2" destOrd="0" presId="urn:microsoft.com/office/officeart/2005/8/layout/vList2"/>
    <dgm:cxn modelId="{BEF30BFF-89B3-9440-820F-41361223C36D}" type="presParOf" srcId="{1369807C-BC9C-C842-B63C-363B7E5964C7}" destId="{5B055E05-9F47-5B46-8118-A235D2DF0877}" srcOrd="3" destOrd="0" presId="urn:microsoft.com/office/officeart/2005/8/layout/vList2"/>
    <dgm:cxn modelId="{FFFE4A6C-3E1D-CA45-AB3F-21519F08BE62}" type="presParOf" srcId="{1369807C-BC9C-C842-B63C-363B7E5964C7}" destId="{029CC044-8FE9-C240-99AD-499B675E446E}" srcOrd="4" destOrd="0" presId="urn:microsoft.com/office/officeart/2005/8/layout/vList2"/>
    <dgm:cxn modelId="{4DBCD6B0-1D3C-CD40-8FA5-D0578015DDAA}" type="presParOf" srcId="{1369807C-BC9C-C842-B63C-363B7E5964C7}" destId="{03E9ABE7-D4EA-B643-AEAA-72C1B020A044}" srcOrd="5" destOrd="0" presId="urn:microsoft.com/office/officeart/2005/8/layout/vList2"/>
    <dgm:cxn modelId="{A947816D-8552-DD4D-B4C3-E3740BB18D8D}" type="presParOf" srcId="{1369807C-BC9C-C842-B63C-363B7E5964C7}" destId="{DF8D7BC0-AFC6-544B-A066-203BA5EBD49F}" srcOrd="6"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16B02-08C5-4746-93E9-316E1C708EF5}"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0046A28A-70A2-7C45-A5EC-1293D97601BF}">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The District Election Officers, Returning Officers, Assistant Returning Officers and other Revenue Officers connected with the Conduct of Elections; </a:t>
          </a:r>
          <a:endParaRPr lang="en-US">
            <a:solidFill>
              <a:srgbClr val="000000"/>
            </a:solidFill>
          </a:endParaRPr>
        </a:p>
      </dgm:t>
    </dgm:pt>
    <dgm:pt modelId="{F726D0AB-D8C2-364C-BFC1-C3F205FB3DA3}" type="parTrans" cxnId="{672A88AC-CED2-7347-A4F1-B5371FF50DAB}">
      <dgm:prSet/>
      <dgm:spPr/>
      <dgm:t>
        <a:bodyPr/>
        <a:lstStyle/>
        <a:p>
          <a:endParaRPr lang="en-US">
            <a:solidFill>
              <a:srgbClr val="000000"/>
            </a:solidFill>
          </a:endParaRPr>
        </a:p>
      </dgm:t>
    </dgm:pt>
    <dgm:pt modelId="{C54F6BBE-5A80-9F41-8145-E5293B659277}" type="sibTrans" cxnId="{672A88AC-CED2-7347-A4F1-B5371FF50DAB}">
      <dgm:prSet/>
      <dgm:spPr/>
      <dgm:t>
        <a:bodyPr/>
        <a:lstStyle/>
        <a:p>
          <a:endParaRPr lang="en-US">
            <a:solidFill>
              <a:srgbClr val="000000"/>
            </a:solidFill>
          </a:endParaRPr>
        </a:p>
      </dgm:t>
    </dgm:pt>
    <dgm:pt modelId="{91445324-3F67-344B-9A00-E9916D3C7E04}">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Officers of the Police Department connected with the management of elections like range IGs and DIGs, Senior Superintendents of Police and Superintendents of Police, Sub-divisional level Police Officers like Deputy Superintendents of Police and other Police officers who are deputed to the Commission under section 28A of the Representation of the People Act, 1951; </a:t>
          </a:r>
          <a:endParaRPr lang="en-US" dirty="0">
            <a:solidFill>
              <a:srgbClr val="000000"/>
            </a:solidFill>
          </a:endParaRPr>
        </a:p>
      </dgm:t>
    </dgm:pt>
    <dgm:pt modelId="{F2B6A1B0-A2DE-7344-98B9-1A0CF2D88EE0}" type="parTrans" cxnId="{F3F56C69-E876-DC48-A11D-ED4E11BF8873}">
      <dgm:prSet/>
      <dgm:spPr/>
      <dgm:t>
        <a:bodyPr/>
        <a:lstStyle/>
        <a:p>
          <a:endParaRPr lang="en-US">
            <a:solidFill>
              <a:srgbClr val="000000"/>
            </a:solidFill>
          </a:endParaRPr>
        </a:p>
      </dgm:t>
    </dgm:pt>
    <dgm:pt modelId="{2ADD118D-8774-AD40-9D91-454AFF0EEA24}" type="sibTrans" cxnId="{F3F56C69-E876-DC48-A11D-ED4E11BF8873}">
      <dgm:prSet/>
      <dgm:spPr/>
      <dgm:t>
        <a:bodyPr/>
        <a:lstStyle/>
        <a:p>
          <a:endParaRPr lang="en-US">
            <a:solidFill>
              <a:srgbClr val="000000"/>
            </a:solidFill>
          </a:endParaRPr>
        </a:p>
      </dgm:t>
    </dgm:pt>
    <dgm:pt modelId="{4A5D715E-DAE7-934A-908A-09AB5B770ED8}" type="pres">
      <dgm:prSet presAssocID="{96416B02-08C5-4746-93E9-316E1C708EF5}" presName="linear" presStyleCnt="0">
        <dgm:presLayoutVars>
          <dgm:animLvl val="lvl"/>
          <dgm:resizeHandles val="exact"/>
        </dgm:presLayoutVars>
      </dgm:prSet>
      <dgm:spPr/>
      <dgm:t>
        <a:bodyPr/>
        <a:lstStyle/>
        <a:p>
          <a:endParaRPr lang="en-US"/>
        </a:p>
      </dgm:t>
    </dgm:pt>
    <dgm:pt modelId="{EEE2C3E5-9997-4A48-AA04-6A9B98330473}" type="pres">
      <dgm:prSet presAssocID="{0046A28A-70A2-7C45-A5EC-1293D97601BF}" presName="parentText" presStyleLbl="node1" presStyleIdx="0" presStyleCnt="2">
        <dgm:presLayoutVars>
          <dgm:chMax val="0"/>
          <dgm:bulletEnabled val="1"/>
        </dgm:presLayoutVars>
      </dgm:prSet>
      <dgm:spPr/>
      <dgm:t>
        <a:bodyPr/>
        <a:lstStyle/>
        <a:p>
          <a:endParaRPr lang="en-US"/>
        </a:p>
      </dgm:t>
    </dgm:pt>
    <dgm:pt modelId="{4D741CFE-C3E6-984E-8390-A28411AD631B}" type="pres">
      <dgm:prSet presAssocID="{C54F6BBE-5A80-9F41-8145-E5293B659277}" presName="spacer" presStyleCnt="0"/>
      <dgm:spPr/>
    </dgm:pt>
    <dgm:pt modelId="{8CE7F81C-16BF-A644-BA8E-24D24C70BC48}" type="pres">
      <dgm:prSet presAssocID="{91445324-3F67-344B-9A00-E9916D3C7E04}" presName="parentText" presStyleLbl="node1" presStyleIdx="1" presStyleCnt="2">
        <dgm:presLayoutVars>
          <dgm:chMax val="0"/>
          <dgm:bulletEnabled val="1"/>
        </dgm:presLayoutVars>
      </dgm:prSet>
      <dgm:spPr/>
      <dgm:t>
        <a:bodyPr/>
        <a:lstStyle/>
        <a:p>
          <a:endParaRPr lang="en-US"/>
        </a:p>
      </dgm:t>
    </dgm:pt>
  </dgm:ptLst>
  <dgm:cxnLst>
    <dgm:cxn modelId="{151A4C20-F2E3-8E4B-8530-7403CA7900FE}" type="presOf" srcId="{0046A28A-70A2-7C45-A5EC-1293D97601BF}" destId="{EEE2C3E5-9997-4A48-AA04-6A9B98330473}" srcOrd="0" destOrd="0" presId="urn:microsoft.com/office/officeart/2005/8/layout/vList2"/>
    <dgm:cxn modelId="{7AB2F846-8B10-5A41-B33B-0F845A2051B7}" type="presOf" srcId="{91445324-3F67-344B-9A00-E9916D3C7E04}" destId="{8CE7F81C-16BF-A644-BA8E-24D24C70BC48}" srcOrd="0" destOrd="0" presId="urn:microsoft.com/office/officeart/2005/8/layout/vList2"/>
    <dgm:cxn modelId="{672A88AC-CED2-7347-A4F1-B5371FF50DAB}" srcId="{96416B02-08C5-4746-93E9-316E1C708EF5}" destId="{0046A28A-70A2-7C45-A5EC-1293D97601BF}" srcOrd="0" destOrd="0" parTransId="{F726D0AB-D8C2-364C-BFC1-C3F205FB3DA3}" sibTransId="{C54F6BBE-5A80-9F41-8145-E5293B659277}"/>
    <dgm:cxn modelId="{F3F56C69-E876-DC48-A11D-ED4E11BF8873}" srcId="{96416B02-08C5-4746-93E9-316E1C708EF5}" destId="{91445324-3F67-344B-9A00-E9916D3C7E04}" srcOrd="1" destOrd="0" parTransId="{F2B6A1B0-A2DE-7344-98B9-1A0CF2D88EE0}" sibTransId="{2ADD118D-8774-AD40-9D91-454AFF0EEA24}"/>
    <dgm:cxn modelId="{EB4660BC-3284-8E48-A156-73AFAF4EA1F8}" type="presOf" srcId="{96416B02-08C5-4746-93E9-316E1C708EF5}" destId="{4A5D715E-DAE7-934A-908A-09AB5B770ED8}" srcOrd="0" destOrd="0" presId="urn:microsoft.com/office/officeart/2005/8/layout/vList2"/>
    <dgm:cxn modelId="{841EADF4-FC50-4342-BD0E-47314AABA2B4}" type="presParOf" srcId="{4A5D715E-DAE7-934A-908A-09AB5B770ED8}" destId="{EEE2C3E5-9997-4A48-AA04-6A9B98330473}" srcOrd="0" destOrd="0" presId="urn:microsoft.com/office/officeart/2005/8/layout/vList2"/>
    <dgm:cxn modelId="{1406AEEF-DF78-874F-81D5-EF80074FD0D1}" type="presParOf" srcId="{4A5D715E-DAE7-934A-908A-09AB5B770ED8}" destId="{4D741CFE-C3E6-984E-8390-A28411AD631B}" srcOrd="1" destOrd="0" presId="urn:microsoft.com/office/officeart/2005/8/layout/vList2"/>
    <dgm:cxn modelId="{3A4E08CB-C794-D243-B6CB-478367FF102A}" type="presParOf" srcId="{4A5D715E-DAE7-934A-908A-09AB5B770ED8}" destId="{8CE7F81C-16BF-A644-BA8E-24D24C70BC48}"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0544615-6CD6-784A-959F-B009F14E6809}"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1AB71CFF-2DC0-6F43-9A4A-1BDA0299010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Whether on a private or official visit all political functionaries should not use </a:t>
          </a:r>
        </a:p>
        <a:p>
          <a:pPr rtl="0"/>
          <a:r>
            <a:rPr lang="en-US" sz="2200" b="1" dirty="0" smtClean="0">
              <a:solidFill>
                <a:srgbClr val="000000"/>
              </a:solidFill>
              <a:latin typeface="Calibri"/>
              <a:cs typeface="Calibri"/>
            </a:rPr>
            <a:t>	Pilot car(s)</a:t>
          </a:r>
        </a:p>
        <a:p>
          <a:pPr rtl="0"/>
          <a:r>
            <a:rPr lang="en-US" sz="2200" b="1" dirty="0" smtClean="0">
              <a:solidFill>
                <a:srgbClr val="000000"/>
              </a:solidFill>
              <a:latin typeface="Calibri"/>
              <a:cs typeface="Calibri"/>
            </a:rPr>
            <a:t> 	Car(s) with beacon lights of any color </a:t>
          </a:r>
        </a:p>
        <a:p>
          <a:pPr rtl="0"/>
          <a:r>
            <a:rPr lang="en-US" sz="2200" b="1" dirty="0" smtClean="0">
              <a:solidFill>
                <a:srgbClr val="000000"/>
              </a:solidFill>
              <a:latin typeface="Calibri"/>
              <a:cs typeface="Calibri"/>
            </a:rPr>
            <a:t>	Car(s) affixed with sirens of any kind</a:t>
          </a:r>
        </a:p>
        <a:p>
          <a:pPr rtl="0"/>
          <a:r>
            <a:rPr lang="en-US" sz="2200" b="1" dirty="0" smtClean="0">
              <a:solidFill>
                <a:srgbClr val="000000"/>
              </a:solidFill>
              <a:latin typeface="Calibri"/>
              <a:cs typeface="Calibri"/>
            </a:rPr>
            <a:t>The restriction will apply even if the State administration has granted him a security cover. Also whether the vehicle is government owned or private . </a:t>
          </a:r>
          <a:endParaRPr lang="en-US" sz="2200" b="1" dirty="0">
            <a:solidFill>
              <a:srgbClr val="000000"/>
            </a:solidFill>
            <a:latin typeface="Calibri"/>
            <a:cs typeface="Calibri"/>
          </a:endParaRPr>
        </a:p>
      </dgm:t>
    </dgm:pt>
    <dgm:pt modelId="{C2F354DF-60FC-544F-9873-CAA12DA8DFDE}" type="parTrans" cxnId="{DAAB0475-F324-654B-A7D1-6A389139399C}">
      <dgm:prSet/>
      <dgm:spPr/>
      <dgm:t>
        <a:bodyPr/>
        <a:lstStyle/>
        <a:p>
          <a:endParaRPr lang="en-US" sz="2200" b="1">
            <a:solidFill>
              <a:srgbClr val="000000"/>
            </a:solidFill>
            <a:latin typeface="Calibri"/>
            <a:cs typeface="Calibri"/>
          </a:endParaRPr>
        </a:p>
      </dgm:t>
    </dgm:pt>
    <dgm:pt modelId="{DC015207-0537-054E-AF1C-10A5FE65E1A5}" type="sibTrans" cxnId="{DAAB0475-F324-654B-A7D1-6A389139399C}">
      <dgm:prSet/>
      <dgm:spPr/>
      <dgm:t>
        <a:bodyPr/>
        <a:lstStyle/>
        <a:p>
          <a:endParaRPr lang="en-US" sz="2200" b="1">
            <a:solidFill>
              <a:srgbClr val="000000"/>
            </a:solidFill>
            <a:latin typeface="Calibri"/>
            <a:cs typeface="Calibri"/>
          </a:endParaRPr>
        </a:p>
      </dgm:t>
    </dgm:pt>
    <dgm:pt modelId="{608AB13A-B1E5-7442-B1F5-4CE4375A9F05}" type="pres">
      <dgm:prSet presAssocID="{D0544615-6CD6-784A-959F-B009F14E6809}" presName="linear" presStyleCnt="0">
        <dgm:presLayoutVars>
          <dgm:animLvl val="lvl"/>
          <dgm:resizeHandles val="exact"/>
        </dgm:presLayoutVars>
      </dgm:prSet>
      <dgm:spPr/>
      <dgm:t>
        <a:bodyPr/>
        <a:lstStyle/>
        <a:p>
          <a:endParaRPr lang="en-US"/>
        </a:p>
      </dgm:t>
    </dgm:pt>
    <dgm:pt modelId="{2EE609A8-A541-D148-BD28-36AA99E5CEF2}" type="pres">
      <dgm:prSet presAssocID="{1AB71CFF-2DC0-6F43-9A4A-1BDA02990100}" presName="parentText" presStyleLbl="node1" presStyleIdx="0" presStyleCnt="1">
        <dgm:presLayoutVars>
          <dgm:chMax val="0"/>
          <dgm:bulletEnabled val="1"/>
        </dgm:presLayoutVars>
      </dgm:prSet>
      <dgm:spPr/>
      <dgm:t>
        <a:bodyPr/>
        <a:lstStyle/>
        <a:p>
          <a:endParaRPr lang="en-US"/>
        </a:p>
      </dgm:t>
    </dgm:pt>
  </dgm:ptLst>
  <dgm:cxnLst>
    <dgm:cxn modelId="{DAAB0475-F324-654B-A7D1-6A389139399C}" srcId="{D0544615-6CD6-784A-959F-B009F14E6809}" destId="{1AB71CFF-2DC0-6F43-9A4A-1BDA02990100}" srcOrd="0" destOrd="0" parTransId="{C2F354DF-60FC-544F-9873-CAA12DA8DFDE}" sibTransId="{DC015207-0537-054E-AF1C-10A5FE65E1A5}"/>
    <dgm:cxn modelId="{68A35884-5E85-7843-B3C5-0CA5E1FD0BE6}" type="presOf" srcId="{D0544615-6CD6-784A-959F-B009F14E6809}" destId="{608AB13A-B1E5-7442-B1F5-4CE4375A9F05}" srcOrd="0" destOrd="0" presId="urn:microsoft.com/office/officeart/2005/8/layout/vList2"/>
    <dgm:cxn modelId="{92C23F04-BF1B-4749-AB5F-D79ADE1E1C41}" type="presOf" srcId="{1AB71CFF-2DC0-6F43-9A4A-1BDA02990100}" destId="{2EE609A8-A541-D148-BD28-36AA99E5CEF2}" srcOrd="0" destOrd="0" presId="urn:microsoft.com/office/officeart/2005/8/layout/vList2"/>
    <dgm:cxn modelId="{18EFF3F6-9608-8640-A98C-2A6C753BC3A0}" type="presParOf" srcId="{608AB13A-B1E5-7442-B1F5-4CE4375A9F05}" destId="{2EE609A8-A541-D148-BD28-36AA99E5CEF2}" srcOrd="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0BD980DD-1330-0A41-BECA-A0B4475D3ECB}" type="doc">
      <dgm:prSet loTypeId="urn:microsoft.com/office/officeart/2008/layout/VerticalCurvedList" loCatId="" qsTypeId="urn:microsoft.com/office/officeart/2005/8/quickstyle/simple2" qsCatId="simple" csTypeId="urn:microsoft.com/office/officeart/2005/8/colors/accent3_2" csCatId="accent3" phldr="1"/>
      <dgm:spPr/>
      <dgm:t>
        <a:bodyPr/>
        <a:lstStyle/>
        <a:p>
          <a:endParaRPr lang="en-US"/>
        </a:p>
      </dgm:t>
    </dgm:pt>
    <dgm:pt modelId="{C0B7D831-6E40-F543-B8C5-84D9BA04230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libri"/>
              <a:cs typeface="Calibri"/>
            </a:rPr>
            <a:t>Only three vehicles will be allowed within periphery of 100 meters of RO/ARO office.</a:t>
          </a:r>
          <a:endParaRPr lang="en-US" sz="2300" b="1" dirty="0">
            <a:solidFill>
              <a:srgbClr val="000000"/>
            </a:solidFill>
            <a:latin typeface="Calibri"/>
            <a:cs typeface="Calibri"/>
          </a:endParaRPr>
        </a:p>
      </dgm:t>
    </dgm:pt>
    <dgm:pt modelId="{7BB6A90C-1E74-374A-B61C-A915D620FDED}" type="parTrans" cxnId="{7148ABBE-4912-EF43-B212-BF9B2997FF01}">
      <dgm:prSet/>
      <dgm:spPr/>
      <dgm:t>
        <a:bodyPr/>
        <a:lstStyle/>
        <a:p>
          <a:endParaRPr lang="en-US" sz="2300" b="1">
            <a:solidFill>
              <a:srgbClr val="000000"/>
            </a:solidFill>
            <a:latin typeface="Calibri"/>
            <a:cs typeface="Calibri"/>
          </a:endParaRPr>
        </a:p>
      </dgm:t>
    </dgm:pt>
    <dgm:pt modelId="{7EEFA1E4-588F-A949-96AC-A8C3E5DF7253}" type="sibTrans" cxnId="{7148ABBE-4912-EF43-B212-BF9B2997FF01}">
      <dgm:prSet/>
      <dgm:spPr/>
      <dgm:t>
        <a:bodyPr/>
        <a:lstStyle/>
        <a:p>
          <a:endParaRPr lang="en-US" sz="2300" b="1">
            <a:solidFill>
              <a:srgbClr val="000000"/>
            </a:solidFill>
            <a:latin typeface="Calibri"/>
            <a:cs typeface="Calibri"/>
          </a:endParaRPr>
        </a:p>
      </dgm:t>
    </dgm:pt>
    <dgm:pt modelId="{345A7CE3-D807-354F-870B-E0FD78142AF9}" type="pres">
      <dgm:prSet presAssocID="{0BD980DD-1330-0A41-BECA-A0B4475D3ECB}" presName="Name0" presStyleCnt="0">
        <dgm:presLayoutVars>
          <dgm:chMax val="7"/>
          <dgm:chPref val="7"/>
          <dgm:dir/>
        </dgm:presLayoutVars>
      </dgm:prSet>
      <dgm:spPr/>
      <dgm:t>
        <a:bodyPr/>
        <a:lstStyle/>
        <a:p>
          <a:endParaRPr lang="en-US"/>
        </a:p>
      </dgm:t>
    </dgm:pt>
    <dgm:pt modelId="{BBF8D0BF-85A2-9A42-8698-70A4C177511B}" type="pres">
      <dgm:prSet presAssocID="{0BD980DD-1330-0A41-BECA-A0B4475D3ECB}" presName="Name1" presStyleCnt="0"/>
      <dgm:spPr/>
      <dgm:t>
        <a:bodyPr/>
        <a:lstStyle/>
        <a:p>
          <a:endParaRPr lang="en-US"/>
        </a:p>
      </dgm:t>
    </dgm:pt>
    <dgm:pt modelId="{E9DBBA20-A4DA-1040-BEE7-00E1CDC70596}" type="pres">
      <dgm:prSet presAssocID="{0BD980DD-1330-0A41-BECA-A0B4475D3ECB}" presName="cycle" presStyleCnt="0"/>
      <dgm:spPr/>
      <dgm:t>
        <a:bodyPr/>
        <a:lstStyle/>
        <a:p>
          <a:endParaRPr lang="en-US"/>
        </a:p>
      </dgm:t>
    </dgm:pt>
    <dgm:pt modelId="{56907556-11D4-B14E-88AA-126B066ABCA2}" type="pres">
      <dgm:prSet presAssocID="{0BD980DD-1330-0A41-BECA-A0B4475D3ECB}" presName="srcNode" presStyleLbl="node1" presStyleIdx="0" presStyleCnt="1"/>
      <dgm:spPr/>
      <dgm:t>
        <a:bodyPr/>
        <a:lstStyle/>
        <a:p>
          <a:endParaRPr lang="en-US"/>
        </a:p>
      </dgm:t>
    </dgm:pt>
    <dgm:pt modelId="{FF285CB4-5CCA-604D-BC02-730981257775}" type="pres">
      <dgm:prSet presAssocID="{0BD980DD-1330-0A41-BECA-A0B4475D3ECB}" presName="conn" presStyleLbl="parChTrans1D2" presStyleIdx="0" presStyleCnt="1"/>
      <dgm:spPr/>
      <dgm:t>
        <a:bodyPr/>
        <a:lstStyle/>
        <a:p>
          <a:endParaRPr lang="en-US"/>
        </a:p>
      </dgm:t>
    </dgm:pt>
    <dgm:pt modelId="{34A24EDA-ED91-FC48-B673-A08685545A9C}" type="pres">
      <dgm:prSet presAssocID="{0BD980DD-1330-0A41-BECA-A0B4475D3ECB}" presName="extraNode" presStyleLbl="node1" presStyleIdx="0" presStyleCnt="1"/>
      <dgm:spPr/>
      <dgm:t>
        <a:bodyPr/>
        <a:lstStyle/>
        <a:p>
          <a:endParaRPr lang="en-US"/>
        </a:p>
      </dgm:t>
    </dgm:pt>
    <dgm:pt modelId="{BDF2BCEF-8F4E-B84F-9105-CCD258E6A6B6}" type="pres">
      <dgm:prSet presAssocID="{0BD980DD-1330-0A41-BECA-A0B4475D3ECB}" presName="dstNode" presStyleLbl="node1" presStyleIdx="0" presStyleCnt="1"/>
      <dgm:spPr/>
      <dgm:t>
        <a:bodyPr/>
        <a:lstStyle/>
        <a:p>
          <a:endParaRPr lang="en-US"/>
        </a:p>
      </dgm:t>
    </dgm:pt>
    <dgm:pt modelId="{906E61F4-3EE6-B345-B051-815438B016DD}" type="pres">
      <dgm:prSet presAssocID="{C0B7D831-6E40-F543-B8C5-84D9BA04230F}" presName="text_1" presStyleLbl="node1" presStyleIdx="0" presStyleCnt="1" custScaleY="60496">
        <dgm:presLayoutVars>
          <dgm:bulletEnabled val="1"/>
        </dgm:presLayoutVars>
      </dgm:prSet>
      <dgm:spPr/>
      <dgm:t>
        <a:bodyPr/>
        <a:lstStyle/>
        <a:p>
          <a:endParaRPr lang="en-US"/>
        </a:p>
      </dgm:t>
    </dgm:pt>
    <dgm:pt modelId="{7A8EC389-9CA3-3241-A1EC-CAF1A3451D28}" type="pres">
      <dgm:prSet presAssocID="{C0B7D831-6E40-F543-B8C5-84D9BA04230F}" presName="accent_1" presStyleCnt="0"/>
      <dgm:spPr/>
      <dgm:t>
        <a:bodyPr/>
        <a:lstStyle/>
        <a:p>
          <a:endParaRPr lang="en-US"/>
        </a:p>
      </dgm:t>
    </dgm:pt>
    <dgm:pt modelId="{F332B970-605D-654E-B54B-D5F7A282C3C8}" type="pres">
      <dgm:prSet presAssocID="{C0B7D831-6E40-F543-B8C5-84D9BA04230F}" presName="accentRepeatNode" presStyleLbl="solidFgAcc1" presStyleIdx="0" presStyleCnt="1" custScaleX="64559" custScaleY="62336"/>
      <dgm:spPr/>
      <dgm:t>
        <a:bodyPr/>
        <a:lstStyle/>
        <a:p>
          <a:endParaRPr lang="en-US"/>
        </a:p>
      </dgm:t>
    </dgm:pt>
  </dgm:ptLst>
  <dgm:cxnLst>
    <dgm:cxn modelId="{7148ABBE-4912-EF43-B212-BF9B2997FF01}" srcId="{0BD980DD-1330-0A41-BECA-A0B4475D3ECB}" destId="{C0B7D831-6E40-F543-B8C5-84D9BA04230F}" srcOrd="0" destOrd="0" parTransId="{7BB6A90C-1E74-374A-B61C-A915D620FDED}" sibTransId="{7EEFA1E4-588F-A949-96AC-A8C3E5DF7253}"/>
    <dgm:cxn modelId="{E5E6F7DB-1F2A-3D46-9193-E3D92FFAF358}" type="presOf" srcId="{0BD980DD-1330-0A41-BECA-A0B4475D3ECB}" destId="{345A7CE3-D807-354F-870B-E0FD78142AF9}" srcOrd="0" destOrd="0" presId="urn:microsoft.com/office/officeart/2008/layout/VerticalCurvedList"/>
    <dgm:cxn modelId="{CDD30557-F332-9B4A-8324-5B9506C9AB25}" type="presOf" srcId="{7EEFA1E4-588F-A949-96AC-A8C3E5DF7253}" destId="{FF285CB4-5CCA-604D-BC02-730981257775}" srcOrd="0" destOrd="0" presId="urn:microsoft.com/office/officeart/2008/layout/VerticalCurvedList"/>
    <dgm:cxn modelId="{C3B8684C-E671-4741-8613-CAEC0E7A9FE7}" type="presOf" srcId="{C0B7D831-6E40-F543-B8C5-84D9BA04230F}" destId="{906E61F4-3EE6-B345-B051-815438B016DD}" srcOrd="0" destOrd="0" presId="urn:microsoft.com/office/officeart/2008/layout/VerticalCurvedList"/>
    <dgm:cxn modelId="{6A26FD84-3931-FF4D-B1AC-BC156558400B}" type="presParOf" srcId="{345A7CE3-D807-354F-870B-E0FD78142AF9}" destId="{BBF8D0BF-85A2-9A42-8698-70A4C177511B}" srcOrd="0" destOrd="0" presId="urn:microsoft.com/office/officeart/2008/layout/VerticalCurvedList"/>
    <dgm:cxn modelId="{880DC826-A945-1D40-9DF3-A929FC420AB8}" type="presParOf" srcId="{BBF8D0BF-85A2-9A42-8698-70A4C177511B}" destId="{E9DBBA20-A4DA-1040-BEE7-00E1CDC70596}" srcOrd="0" destOrd="0" presId="urn:microsoft.com/office/officeart/2008/layout/VerticalCurvedList"/>
    <dgm:cxn modelId="{0DF77D8A-4630-6A4C-AAC3-2508EAFD6C7E}" type="presParOf" srcId="{E9DBBA20-A4DA-1040-BEE7-00E1CDC70596}" destId="{56907556-11D4-B14E-88AA-126B066ABCA2}" srcOrd="0" destOrd="0" presId="urn:microsoft.com/office/officeart/2008/layout/VerticalCurvedList"/>
    <dgm:cxn modelId="{C059756D-BA36-6D4A-8698-3F6BEA7ED25C}" type="presParOf" srcId="{E9DBBA20-A4DA-1040-BEE7-00E1CDC70596}" destId="{FF285CB4-5CCA-604D-BC02-730981257775}" srcOrd="1" destOrd="0" presId="urn:microsoft.com/office/officeart/2008/layout/VerticalCurvedList"/>
    <dgm:cxn modelId="{43E51113-6A7C-7F49-B6FF-07495B9B6B98}" type="presParOf" srcId="{E9DBBA20-A4DA-1040-BEE7-00E1CDC70596}" destId="{34A24EDA-ED91-FC48-B673-A08685545A9C}" srcOrd="2" destOrd="0" presId="urn:microsoft.com/office/officeart/2008/layout/VerticalCurvedList"/>
    <dgm:cxn modelId="{633FC555-29C2-F24D-AB64-9AC5AE9567B3}" type="presParOf" srcId="{E9DBBA20-A4DA-1040-BEE7-00E1CDC70596}" destId="{BDF2BCEF-8F4E-B84F-9105-CCD258E6A6B6}" srcOrd="3" destOrd="0" presId="urn:microsoft.com/office/officeart/2008/layout/VerticalCurvedList"/>
    <dgm:cxn modelId="{1FE16484-3617-CB42-B973-E60603519375}" type="presParOf" srcId="{BBF8D0BF-85A2-9A42-8698-70A4C177511B}" destId="{906E61F4-3EE6-B345-B051-815438B016DD}" srcOrd="1" destOrd="0" presId="urn:microsoft.com/office/officeart/2008/layout/VerticalCurvedList"/>
    <dgm:cxn modelId="{7BB9E560-D1CD-E646-AD21-FDACF495BB9A}" type="presParOf" srcId="{BBF8D0BF-85A2-9A42-8698-70A4C177511B}" destId="{7A8EC389-9CA3-3241-A1EC-CAF1A3451D28}" srcOrd="2" destOrd="0" presId="urn:microsoft.com/office/officeart/2008/layout/VerticalCurvedList"/>
    <dgm:cxn modelId="{B31254DB-57A8-5249-B480-35F62C2C367F}" type="presParOf" srcId="{7A8EC389-9CA3-3241-A1EC-CAF1A3451D28}" destId="{F332B970-605D-654E-B54B-D5F7A282C3C8}"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9F467FA-D1A3-BE4B-B41C-8E6C041BAD95}" type="doc">
      <dgm:prSet loTypeId="urn:microsoft.com/office/officeart/2008/layout/VerticalCurvedList" loCatId="" qsTypeId="urn:microsoft.com/office/officeart/2005/8/quickstyle/simple2" qsCatId="simple" csTypeId="urn:microsoft.com/office/officeart/2005/8/colors/accent3_2" csCatId="accent3" phldr="1"/>
      <dgm:spPr/>
      <dgm:t>
        <a:bodyPr/>
        <a:lstStyle/>
        <a:p>
          <a:endParaRPr lang="en-US"/>
        </a:p>
      </dgm:t>
    </dgm:pt>
    <dgm:pt modelId="{6F2E3AD4-FA70-0848-B8FE-44A91705E88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Local administration will keep a strict watch on vehicles used by persons accompanying the contesting candidates to curb illegal activities</a:t>
          </a:r>
          <a:endParaRPr lang="en-US" sz="1800" b="1" dirty="0">
            <a:solidFill>
              <a:srgbClr val="000000"/>
            </a:solidFill>
            <a:latin typeface="Calibri"/>
            <a:cs typeface="Calibri"/>
          </a:endParaRPr>
        </a:p>
      </dgm:t>
    </dgm:pt>
    <dgm:pt modelId="{A46F5C8D-B051-9A4E-BF29-E908BE5A2A89}" type="parTrans" cxnId="{6B0C3AA5-3B1E-BA4F-878A-C9BAFCCA5D17}">
      <dgm:prSet/>
      <dgm:spPr/>
      <dgm:t>
        <a:bodyPr/>
        <a:lstStyle/>
        <a:p>
          <a:endParaRPr lang="en-US" sz="1800" b="1">
            <a:solidFill>
              <a:srgbClr val="000000"/>
            </a:solidFill>
            <a:latin typeface="Calibri"/>
            <a:cs typeface="Calibri"/>
          </a:endParaRPr>
        </a:p>
      </dgm:t>
    </dgm:pt>
    <dgm:pt modelId="{6BD3E180-7BC0-C14E-8C2D-6B6083F5C2E0}" type="sibTrans" cxnId="{6B0C3AA5-3B1E-BA4F-878A-C9BAFCCA5D17}">
      <dgm:prSet/>
      <dgm:spPr/>
      <dgm:t>
        <a:bodyPr/>
        <a:lstStyle/>
        <a:p>
          <a:endParaRPr lang="en-US" sz="1800" b="1">
            <a:solidFill>
              <a:srgbClr val="000000"/>
            </a:solidFill>
            <a:latin typeface="Calibri"/>
            <a:cs typeface="Calibri"/>
          </a:endParaRPr>
        </a:p>
      </dgm:t>
    </dgm:pt>
    <dgm:pt modelId="{2D78B229-B4EE-304B-80E1-36E06AC295D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CEO will issue permits for   video vans for electioneering by  political parties.</a:t>
          </a:r>
          <a:endParaRPr lang="en-US" sz="1800" b="1" dirty="0">
            <a:solidFill>
              <a:srgbClr val="000000"/>
            </a:solidFill>
            <a:latin typeface="Calibri"/>
            <a:cs typeface="Calibri"/>
          </a:endParaRPr>
        </a:p>
      </dgm:t>
    </dgm:pt>
    <dgm:pt modelId="{38219395-2F1D-E84E-AEE1-E2A74C1FD5D5}" type="parTrans" cxnId="{31924D97-F717-B24E-BAB6-4620AA94B775}">
      <dgm:prSet/>
      <dgm:spPr/>
      <dgm:t>
        <a:bodyPr/>
        <a:lstStyle/>
        <a:p>
          <a:endParaRPr lang="en-US" sz="1800" b="1">
            <a:solidFill>
              <a:srgbClr val="000000"/>
            </a:solidFill>
            <a:latin typeface="Calibri"/>
            <a:cs typeface="Calibri"/>
          </a:endParaRPr>
        </a:p>
      </dgm:t>
    </dgm:pt>
    <dgm:pt modelId="{6B85FB39-24D4-F944-B455-1B702840F791}" type="sibTrans" cxnId="{31924D97-F717-B24E-BAB6-4620AA94B775}">
      <dgm:prSet/>
      <dgm:spPr/>
      <dgm:t>
        <a:bodyPr/>
        <a:lstStyle/>
        <a:p>
          <a:endParaRPr lang="en-US" sz="1800" b="1">
            <a:solidFill>
              <a:srgbClr val="000000"/>
            </a:solidFill>
            <a:latin typeface="Calibri"/>
            <a:cs typeface="Calibri"/>
          </a:endParaRPr>
        </a:p>
      </dgm:t>
    </dgm:pt>
    <dgm:pt modelId="{FBC70979-7124-4E4B-93B5-A2D707B40B7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A cycle rickshaw is also a vehicle, it expenditure should be accounted in the account of candidate if its is used for campaigning</a:t>
          </a:r>
          <a:endParaRPr lang="en-US" sz="1800" b="1" dirty="0">
            <a:solidFill>
              <a:srgbClr val="000000"/>
            </a:solidFill>
            <a:latin typeface="Calibri"/>
            <a:cs typeface="Calibri"/>
          </a:endParaRPr>
        </a:p>
      </dgm:t>
    </dgm:pt>
    <dgm:pt modelId="{B3D641BE-3635-6342-8E18-1FB794B6D949}" type="parTrans" cxnId="{C01C89A8-DF5A-744C-AC6E-7EA4CA79CD0E}">
      <dgm:prSet/>
      <dgm:spPr/>
      <dgm:t>
        <a:bodyPr/>
        <a:lstStyle/>
        <a:p>
          <a:endParaRPr lang="en-US" sz="1800" b="1">
            <a:solidFill>
              <a:srgbClr val="000000"/>
            </a:solidFill>
            <a:latin typeface="Calibri"/>
            <a:cs typeface="Calibri"/>
          </a:endParaRPr>
        </a:p>
      </dgm:t>
    </dgm:pt>
    <dgm:pt modelId="{FA970DB5-61F4-F444-9881-F5CF12F7E76B}" type="sibTrans" cxnId="{C01C89A8-DF5A-744C-AC6E-7EA4CA79CD0E}">
      <dgm:prSet/>
      <dgm:spPr/>
      <dgm:t>
        <a:bodyPr/>
        <a:lstStyle/>
        <a:p>
          <a:endParaRPr lang="en-US" sz="1800" b="1">
            <a:solidFill>
              <a:srgbClr val="000000"/>
            </a:solidFill>
            <a:latin typeface="Calibri"/>
            <a:cs typeface="Calibri"/>
          </a:endParaRPr>
        </a:p>
      </dgm:t>
    </dgm:pt>
    <dgm:pt modelId="{F690497C-F504-F247-B10D-9A8B4C2450F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(Instruction SL. No. 76, CoI-2011, EC Letter No. 437/6/2006-PLN-III, Dated 23/11/2007)</a:t>
          </a:r>
          <a:endParaRPr lang="en-US" sz="1800" b="1" dirty="0">
            <a:solidFill>
              <a:srgbClr val="000000"/>
            </a:solidFill>
            <a:latin typeface="Calibri"/>
            <a:cs typeface="Calibri"/>
          </a:endParaRPr>
        </a:p>
      </dgm:t>
    </dgm:pt>
    <dgm:pt modelId="{65600B41-7CEA-184D-9F31-6411F1545AB8}" type="parTrans" cxnId="{B761A8AC-6EDC-0447-9CD3-AA76BD664DF7}">
      <dgm:prSet/>
      <dgm:spPr/>
      <dgm:t>
        <a:bodyPr/>
        <a:lstStyle/>
        <a:p>
          <a:endParaRPr lang="en-US" sz="1800" b="1">
            <a:solidFill>
              <a:srgbClr val="000000"/>
            </a:solidFill>
            <a:latin typeface="Calibri"/>
            <a:cs typeface="Calibri"/>
          </a:endParaRPr>
        </a:p>
      </dgm:t>
    </dgm:pt>
    <dgm:pt modelId="{02A3A114-3DF0-734C-9578-D86DCDD50B8F}" type="sibTrans" cxnId="{B761A8AC-6EDC-0447-9CD3-AA76BD664DF7}">
      <dgm:prSet/>
      <dgm:spPr/>
      <dgm:t>
        <a:bodyPr/>
        <a:lstStyle/>
        <a:p>
          <a:endParaRPr lang="en-US" sz="1800" b="1">
            <a:solidFill>
              <a:srgbClr val="000000"/>
            </a:solidFill>
            <a:latin typeface="Calibri"/>
            <a:cs typeface="Calibri"/>
          </a:endParaRPr>
        </a:p>
      </dgm:t>
    </dgm:pt>
    <dgm:pt modelId="{BB30119D-E42F-3145-A3DC-51C27362474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The vehicles in convoy shall not be more than ten excluding security vehicles</a:t>
          </a:r>
          <a:endParaRPr lang="en-US" sz="1800" b="1" dirty="0">
            <a:solidFill>
              <a:srgbClr val="000000"/>
            </a:solidFill>
            <a:latin typeface="Calibri"/>
            <a:cs typeface="Calibri"/>
          </a:endParaRPr>
        </a:p>
      </dgm:t>
    </dgm:pt>
    <dgm:pt modelId="{39E87380-0E69-6746-B32E-8D9A8734108C}" type="parTrans" cxnId="{0E5C9806-1AD3-6D47-A261-61FEE3F9D469}">
      <dgm:prSet/>
      <dgm:spPr/>
      <dgm:t>
        <a:bodyPr/>
        <a:lstStyle/>
        <a:p>
          <a:endParaRPr lang="en-US" sz="1800" b="1">
            <a:solidFill>
              <a:srgbClr val="000000"/>
            </a:solidFill>
            <a:latin typeface="Calibri"/>
            <a:cs typeface="Calibri"/>
          </a:endParaRPr>
        </a:p>
      </dgm:t>
    </dgm:pt>
    <dgm:pt modelId="{047685EC-DCDD-7E49-B811-3615B17532D1}" type="sibTrans" cxnId="{0E5C9806-1AD3-6D47-A261-61FEE3F9D469}">
      <dgm:prSet/>
      <dgm:spPr/>
      <dgm:t>
        <a:bodyPr/>
        <a:lstStyle/>
        <a:p>
          <a:endParaRPr lang="en-US" sz="1800" b="1">
            <a:solidFill>
              <a:srgbClr val="000000"/>
            </a:solidFill>
            <a:latin typeface="Calibri"/>
            <a:cs typeface="Calibri"/>
          </a:endParaRPr>
        </a:p>
      </dgm:t>
    </dgm:pt>
    <dgm:pt modelId="{525057B9-A0FD-8B49-93FE-D49FCE38830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1800" b="1" dirty="0" smtClean="0">
              <a:solidFill>
                <a:srgbClr val="000000"/>
              </a:solidFill>
              <a:latin typeface="Calibri"/>
              <a:cs typeface="Calibri"/>
            </a:rPr>
            <a:t>(Instruction SL. No. 110, CoI-2011, EC Letter No. 437/6/INST/2010-CC&amp;BE, Dated 5/10/2010)</a:t>
          </a:r>
          <a:endParaRPr lang="en-US" sz="1800" b="1" dirty="0">
            <a:solidFill>
              <a:srgbClr val="000000"/>
            </a:solidFill>
            <a:latin typeface="Calibri"/>
            <a:cs typeface="Calibri"/>
          </a:endParaRPr>
        </a:p>
      </dgm:t>
    </dgm:pt>
    <dgm:pt modelId="{B24CF5B4-A2AE-8E42-84AB-46965263B195}" type="parTrans" cxnId="{FCDC4B10-1A38-8749-93F5-3886960DCCA1}">
      <dgm:prSet/>
      <dgm:spPr/>
      <dgm:t>
        <a:bodyPr/>
        <a:lstStyle/>
        <a:p>
          <a:endParaRPr lang="en-US" sz="1800" b="1">
            <a:solidFill>
              <a:srgbClr val="000000"/>
            </a:solidFill>
            <a:latin typeface="Calibri"/>
            <a:cs typeface="Calibri"/>
          </a:endParaRPr>
        </a:p>
      </dgm:t>
    </dgm:pt>
    <dgm:pt modelId="{FE5E935D-D9AD-984E-B363-D25E0E7A1CAF}" type="sibTrans" cxnId="{FCDC4B10-1A38-8749-93F5-3886960DCCA1}">
      <dgm:prSet/>
      <dgm:spPr/>
      <dgm:t>
        <a:bodyPr/>
        <a:lstStyle/>
        <a:p>
          <a:endParaRPr lang="en-US" sz="1800" b="1">
            <a:solidFill>
              <a:srgbClr val="000000"/>
            </a:solidFill>
            <a:latin typeface="Calibri"/>
            <a:cs typeface="Calibri"/>
          </a:endParaRPr>
        </a:p>
      </dgm:t>
    </dgm:pt>
    <dgm:pt modelId="{BD5248E2-CE3E-AE46-8E1E-BDACFB7EEADA}" type="pres">
      <dgm:prSet presAssocID="{D9F467FA-D1A3-BE4B-B41C-8E6C041BAD95}" presName="Name0" presStyleCnt="0">
        <dgm:presLayoutVars>
          <dgm:chMax val="7"/>
          <dgm:chPref val="7"/>
          <dgm:dir/>
        </dgm:presLayoutVars>
      </dgm:prSet>
      <dgm:spPr/>
      <dgm:t>
        <a:bodyPr/>
        <a:lstStyle/>
        <a:p>
          <a:endParaRPr lang="en-US"/>
        </a:p>
      </dgm:t>
    </dgm:pt>
    <dgm:pt modelId="{B02C3F0A-5275-284B-840A-8790FAFCC9C2}" type="pres">
      <dgm:prSet presAssocID="{D9F467FA-D1A3-BE4B-B41C-8E6C041BAD95}" presName="Name1" presStyleCnt="0"/>
      <dgm:spPr/>
      <dgm:t>
        <a:bodyPr/>
        <a:lstStyle/>
        <a:p>
          <a:endParaRPr lang="en-US"/>
        </a:p>
      </dgm:t>
    </dgm:pt>
    <dgm:pt modelId="{E28A9EAA-59C3-C045-9EA2-571F2FDC56AD}" type="pres">
      <dgm:prSet presAssocID="{D9F467FA-D1A3-BE4B-B41C-8E6C041BAD95}" presName="cycle" presStyleCnt="0"/>
      <dgm:spPr/>
      <dgm:t>
        <a:bodyPr/>
        <a:lstStyle/>
        <a:p>
          <a:endParaRPr lang="en-US"/>
        </a:p>
      </dgm:t>
    </dgm:pt>
    <dgm:pt modelId="{AD50A349-FAC5-2A43-A0B2-358A4AE6D46A}" type="pres">
      <dgm:prSet presAssocID="{D9F467FA-D1A3-BE4B-B41C-8E6C041BAD95}" presName="srcNode" presStyleLbl="node1" presStyleIdx="0" presStyleCnt="6"/>
      <dgm:spPr/>
      <dgm:t>
        <a:bodyPr/>
        <a:lstStyle/>
        <a:p>
          <a:endParaRPr lang="en-US"/>
        </a:p>
      </dgm:t>
    </dgm:pt>
    <dgm:pt modelId="{24C4BD71-EC26-1040-8304-4037AC38004F}" type="pres">
      <dgm:prSet presAssocID="{D9F467FA-D1A3-BE4B-B41C-8E6C041BAD95}" presName="conn" presStyleLbl="parChTrans1D2" presStyleIdx="0" presStyleCnt="1"/>
      <dgm:spPr/>
      <dgm:t>
        <a:bodyPr/>
        <a:lstStyle/>
        <a:p>
          <a:endParaRPr lang="en-US"/>
        </a:p>
      </dgm:t>
    </dgm:pt>
    <dgm:pt modelId="{ECF0610F-3C09-CE41-ABA5-F3617F2BFFDC}" type="pres">
      <dgm:prSet presAssocID="{D9F467FA-D1A3-BE4B-B41C-8E6C041BAD95}" presName="extraNode" presStyleLbl="node1" presStyleIdx="0" presStyleCnt="6"/>
      <dgm:spPr/>
      <dgm:t>
        <a:bodyPr/>
        <a:lstStyle/>
        <a:p>
          <a:endParaRPr lang="en-US"/>
        </a:p>
      </dgm:t>
    </dgm:pt>
    <dgm:pt modelId="{CBF62619-0CDF-814A-A6AE-9353AD851B07}" type="pres">
      <dgm:prSet presAssocID="{D9F467FA-D1A3-BE4B-B41C-8E6C041BAD95}" presName="dstNode" presStyleLbl="node1" presStyleIdx="0" presStyleCnt="6"/>
      <dgm:spPr/>
      <dgm:t>
        <a:bodyPr/>
        <a:lstStyle/>
        <a:p>
          <a:endParaRPr lang="en-US"/>
        </a:p>
      </dgm:t>
    </dgm:pt>
    <dgm:pt modelId="{6C7AC848-4A0B-3144-A349-EC619CA44659}" type="pres">
      <dgm:prSet presAssocID="{6F2E3AD4-FA70-0848-B8FE-44A91705E889}" presName="text_1" presStyleLbl="node1" presStyleIdx="0" presStyleCnt="6">
        <dgm:presLayoutVars>
          <dgm:bulletEnabled val="1"/>
        </dgm:presLayoutVars>
      </dgm:prSet>
      <dgm:spPr/>
      <dgm:t>
        <a:bodyPr/>
        <a:lstStyle/>
        <a:p>
          <a:endParaRPr lang="en-US"/>
        </a:p>
      </dgm:t>
    </dgm:pt>
    <dgm:pt modelId="{1AB5BC14-1279-2F4F-A569-BD9332553867}" type="pres">
      <dgm:prSet presAssocID="{6F2E3AD4-FA70-0848-B8FE-44A91705E889}" presName="accent_1" presStyleCnt="0"/>
      <dgm:spPr/>
      <dgm:t>
        <a:bodyPr/>
        <a:lstStyle/>
        <a:p>
          <a:endParaRPr lang="en-US"/>
        </a:p>
      </dgm:t>
    </dgm:pt>
    <dgm:pt modelId="{395F612C-4CC1-8B44-A469-6C098573CE84}" type="pres">
      <dgm:prSet presAssocID="{6F2E3AD4-FA70-0848-B8FE-44A91705E889}" presName="accentRepeatNode" presStyleLbl="solidFgAcc1" presStyleIdx="0" presStyleCnt="6"/>
      <dgm:spPr/>
      <dgm:t>
        <a:bodyPr/>
        <a:lstStyle/>
        <a:p>
          <a:endParaRPr lang="en-US"/>
        </a:p>
      </dgm:t>
    </dgm:pt>
    <dgm:pt modelId="{CF9011AD-B0D2-5E40-8D43-6606637EE621}" type="pres">
      <dgm:prSet presAssocID="{2D78B229-B4EE-304B-80E1-36E06AC295D5}" presName="text_2" presStyleLbl="node1" presStyleIdx="1" presStyleCnt="6">
        <dgm:presLayoutVars>
          <dgm:bulletEnabled val="1"/>
        </dgm:presLayoutVars>
      </dgm:prSet>
      <dgm:spPr/>
      <dgm:t>
        <a:bodyPr/>
        <a:lstStyle/>
        <a:p>
          <a:endParaRPr lang="en-US"/>
        </a:p>
      </dgm:t>
    </dgm:pt>
    <dgm:pt modelId="{58873805-30A6-1A49-B0BA-AE226F0FFACF}" type="pres">
      <dgm:prSet presAssocID="{2D78B229-B4EE-304B-80E1-36E06AC295D5}" presName="accent_2" presStyleCnt="0"/>
      <dgm:spPr/>
      <dgm:t>
        <a:bodyPr/>
        <a:lstStyle/>
        <a:p>
          <a:endParaRPr lang="en-US"/>
        </a:p>
      </dgm:t>
    </dgm:pt>
    <dgm:pt modelId="{AEE852AD-FC15-DB47-AC64-810AA94E916F}" type="pres">
      <dgm:prSet presAssocID="{2D78B229-B4EE-304B-80E1-36E06AC295D5}" presName="accentRepeatNode" presStyleLbl="solidFgAcc1" presStyleIdx="1" presStyleCnt="6"/>
      <dgm:spPr/>
      <dgm:t>
        <a:bodyPr/>
        <a:lstStyle/>
        <a:p>
          <a:endParaRPr lang="en-US"/>
        </a:p>
      </dgm:t>
    </dgm:pt>
    <dgm:pt modelId="{67B76008-D241-AC4F-BC84-828AAA29D852}" type="pres">
      <dgm:prSet presAssocID="{FBC70979-7124-4E4B-93B5-A2D707B40B7B}" presName="text_3" presStyleLbl="node1" presStyleIdx="2" presStyleCnt="6">
        <dgm:presLayoutVars>
          <dgm:bulletEnabled val="1"/>
        </dgm:presLayoutVars>
      </dgm:prSet>
      <dgm:spPr/>
      <dgm:t>
        <a:bodyPr/>
        <a:lstStyle/>
        <a:p>
          <a:endParaRPr lang="en-US"/>
        </a:p>
      </dgm:t>
    </dgm:pt>
    <dgm:pt modelId="{5AA43E31-7A49-9848-A04F-79234CD20BAD}" type="pres">
      <dgm:prSet presAssocID="{FBC70979-7124-4E4B-93B5-A2D707B40B7B}" presName="accent_3" presStyleCnt="0"/>
      <dgm:spPr/>
      <dgm:t>
        <a:bodyPr/>
        <a:lstStyle/>
        <a:p>
          <a:endParaRPr lang="en-US"/>
        </a:p>
      </dgm:t>
    </dgm:pt>
    <dgm:pt modelId="{0532212C-5298-8742-9C9F-E0BAFF03E997}" type="pres">
      <dgm:prSet presAssocID="{FBC70979-7124-4E4B-93B5-A2D707B40B7B}" presName="accentRepeatNode" presStyleLbl="solidFgAcc1" presStyleIdx="2" presStyleCnt="6"/>
      <dgm:spPr/>
      <dgm:t>
        <a:bodyPr/>
        <a:lstStyle/>
        <a:p>
          <a:endParaRPr lang="en-US"/>
        </a:p>
      </dgm:t>
    </dgm:pt>
    <dgm:pt modelId="{C7851754-AB73-7246-B22B-E74A5A9DC1E7}" type="pres">
      <dgm:prSet presAssocID="{F690497C-F504-F247-B10D-9A8B4C2450F1}" presName="text_4" presStyleLbl="node1" presStyleIdx="3" presStyleCnt="6">
        <dgm:presLayoutVars>
          <dgm:bulletEnabled val="1"/>
        </dgm:presLayoutVars>
      </dgm:prSet>
      <dgm:spPr/>
      <dgm:t>
        <a:bodyPr/>
        <a:lstStyle/>
        <a:p>
          <a:endParaRPr lang="en-US"/>
        </a:p>
      </dgm:t>
    </dgm:pt>
    <dgm:pt modelId="{976AD9C7-7B1B-8C49-8EC3-A43A0CE8E264}" type="pres">
      <dgm:prSet presAssocID="{F690497C-F504-F247-B10D-9A8B4C2450F1}" presName="accent_4" presStyleCnt="0"/>
      <dgm:spPr/>
      <dgm:t>
        <a:bodyPr/>
        <a:lstStyle/>
        <a:p>
          <a:endParaRPr lang="en-US"/>
        </a:p>
      </dgm:t>
    </dgm:pt>
    <dgm:pt modelId="{76EA89A2-99B5-4640-8156-77751117067C}" type="pres">
      <dgm:prSet presAssocID="{F690497C-F504-F247-B10D-9A8B4C2450F1}" presName="accentRepeatNode" presStyleLbl="solidFgAcc1" presStyleIdx="3" presStyleCnt="6"/>
      <dgm:spPr/>
      <dgm:t>
        <a:bodyPr/>
        <a:lstStyle/>
        <a:p>
          <a:endParaRPr lang="en-US"/>
        </a:p>
      </dgm:t>
    </dgm:pt>
    <dgm:pt modelId="{834CDD6A-EA0A-EA40-B504-5CFDE414ABEF}" type="pres">
      <dgm:prSet presAssocID="{BB30119D-E42F-3145-A3DC-51C273624745}" presName="text_5" presStyleLbl="node1" presStyleIdx="4" presStyleCnt="6">
        <dgm:presLayoutVars>
          <dgm:bulletEnabled val="1"/>
        </dgm:presLayoutVars>
      </dgm:prSet>
      <dgm:spPr/>
      <dgm:t>
        <a:bodyPr/>
        <a:lstStyle/>
        <a:p>
          <a:endParaRPr lang="en-US"/>
        </a:p>
      </dgm:t>
    </dgm:pt>
    <dgm:pt modelId="{14D4BCC0-0B66-9743-BE60-914F134EB5E5}" type="pres">
      <dgm:prSet presAssocID="{BB30119D-E42F-3145-A3DC-51C273624745}" presName="accent_5" presStyleCnt="0"/>
      <dgm:spPr/>
      <dgm:t>
        <a:bodyPr/>
        <a:lstStyle/>
        <a:p>
          <a:endParaRPr lang="en-US"/>
        </a:p>
      </dgm:t>
    </dgm:pt>
    <dgm:pt modelId="{FF89C618-85E4-DF45-A14B-FB189E746828}" type="pres">
      <dgm:prSet presAssocID="{BB30119D-E42F-3145-A3DC-51C273624745}" presName="accentRepeatNode" presStyleLbl="solidFgAcc1" presStyleIdx="4" presStyleCnt="6"/>
      <dgm:spPr/>
      <dgm:t>
        <a:bodyPr/>
        <a:lstStyle/>
        <a:p>
          <a:endParaRPr lang="en-US"/>
        </a:p>
      </dgm:t>
    </dgm:pt>
    <dgm:pt modelId="{A5AF0B29-0EE1-914B-965B-2F4BD3C9D85A}" type="pres">
      <dgm:prSet presAssocID="{525057B9-A0FD-8B49-93FE-D49FCE388302}" presName="text_6" presStyleLbl="node1" presStyleIdx="5" presStyleCnt="6">
        <dgm:presLayoutVars>
          <dgm:bulletEnabled val="1"/>
        </dgm:presLayoutVars>
      </dgm:prSet>
      <dgm:spPr/>
      <dgm:t>
        <a:bodyPr/>
        <a:lstStyle/>
        <a:p>
          <a:endParaRPr lang="en-US"/>
        </a:p>
      </dgm:t>
    </dgm:pt>
    <dgm:pt modelId="{1D93603F-001E-DD4D-8E4B-02A8BC5EBCCF}" type="pres">
      <dgm:prSet presAssocID="{525057B9-A0FD-8B49-93FE-D49FCE388302}" presName="accent_6" presStyleCnt="0"/>
      <dgm:spPr/>
      <dgm:t>
        <a:bodyPr/>
        <a:lstStyle/>
        <a:p>
          <a:endParaRPr lang="en-US"/>
        </a:p>
      </dgm:t>
    </dgm:pt>
    <dgm:pt modelId="{47B6BBE8-FF64-C844-8E64-A4288F3EE926}" type="pres">
      <dgm:prSet presAssocID="{525057B9-A0FD-8B49-93FE-D49FCE388302}" presName="accentRepeatNode" presStyleLbl="solidFgAcc1" presStyleIdx="5" presStyleCnt="6"/>
      <dgm:spPr/>
      <dgm:t>
        <a:bodyPr/>
        <a:lstStyle/>
        <a:p>
          <a:endParaRPr lang="en-US"/>
        </a:p>
      </dgm:t>
    </dgm:pt>
  </dgm:ptLst>
  <dgm:cxnLst>
    <dgm:cxn modelId="{0E5C9806-1AD3-6D47-A261-61FEE3F9D469}" srcId="{D9F467FA-D1A3-BE4B-B41C-8E6C041BAD95}" destId="{BB30119D-E42F-3145-A3DC-51C273624745}" srcOrd="4" destOrd="0" parTransId="{39E87380-0E69-6746-B32E-8D9A8734108C}" sibTransId="{047685EC-DCDD-7E49-B811-3615B17532D1}"/>
    <dgm:cxn modelId="{B761A8AC-6EDC-0447-9CD3-AA76BD664DF7}" srcId="{D9F467FA-D1A3-BE4B-B41C-8E6C041BAD95}" destId="{F690497C-F504-F247-B10D-9A8B4C2450F1}" srcOrd="3" destOrd="0" parTransId="{65600B41-7CEA-184D-9F31-6411F1545AB8}" sibTransId="{02A3A114-3DF0-734C-9578-D86DCDD50B8F}"/>
    <dgm:cxn modelId="{6B0C3AA5-3B1E-BA4F-878A-C9BAFCCA5D17}" srcId="{D9F467FA-D1A3-BE4B-B41C-8E6C041BAD95}" destId="{6F2E3AD4-FA70-0848-B8FE-44A91705E889}" srcOrd="0" destOrd="0" parTransId="{A46F5C8D-B051-9A4E-BF29-E908BE5A2A89}" sibTransId="{6BD3E180-7BC0-C14E-8C2D-6B6083F5C2E0}"/>
    <dgm:cxn modelId="{C7F826E6-8747-8C49-8043-FF61D4096AB1}" type="presOf" srcId="{6BD3E180-7BC0-C14E-8C2D-6B6083F5C2E0}" destId="{24C4BD71-EC26-1040-8304-4037AC38004F}" srcOrd="0" destOrd="0" presId="urn:microsoft.com/office/officeart/2008/layout/VerticalCurvedList"/>
    <dgm:cxn modelId="{509EF2F6-7833-FF4A-ADEA-413461D882E3}" type="presOf" srcId="{F690497C-F504-F247-B10D-9A8B4C2450F1}" destId="{C7851754-AB73-7246-B22B-E74A5A9DC1E7}" srcOrd="0" destOrd="0" presId="urn:microsoft.com/office/officeart/2008/layout/VerticalCurvedList"/>
    <dgm:cxn modelId="{FCDC4B10-1A38-8749-93F5-3886960DCCA1}" srcId="{D9F467FA-D1A3-BE4B-B41C-8E6C041BAD95}" destId="{525057B9-A0FD-8B49-93FE-D49FCE388302}" srcOrd="5" destOrd="0" parTransId="{B24CF5B4-A2AE-8E42-84AB-46965263B195}" sibTransId="{FE5E935D-D9AD-984E-B363-D25E0E7A1CAF}"/>
    <dgm:cxn modelId="{31924D97-F717-B24E-BAB6-4620AA94B775}" srcId="{D9F467FA-D1A3-BE4B-B41C-8E6C041BAD95}" destId="{2D78B229-B4EE-304B-80E1-36E06AC295D5}" srcOrd="1" destOrd="0" parTransId="{38219395-2F1D-E84E-AEE1-E2A74C1FD5D5}" sibTransId="{6B85FB39-24D4-F944-B455-1B702840F791}"/>
    <dgm:cxn modelId="{C01C89A8-DF5A-744C-AC6E-7EA4CA79CD0E}" srcId="{D9F467FA-D1A3-BE4B-B41C-8E6C041BAD95}" destId="{FBC70979-7124-4E4B-93B5-A2D707B40B7B}" srcOrd="2" destOrd="0" parTransId="{B3D641BE-3635-6342-8E18-1FB794B6D949}" sibTransId="{FA970DB5-61F4-F444-9881-F5CF12F7E76B}"/>
    <dgm:cxn modelId="{F2CB723A-21D0-7C44-8DF9-74DF58F1E913}" type="presOf" srcId="{BB30119D-E42F-3145-A3DC-51C273624745}" destId="{834CDD6A-EA0A-EA40-B504-5CFDE414ABEF}" srcOrd="0" destOrd="0" presId="urn:microsoft.com/office/officeart/2008/layout/VerticalCurvedList"/>
    <dgm:cxn modelId="{47001551-7EF3-3447-9F13-EF2CED13BFC0}" type="presOf" srcId="{2D78B229-B4EE-304B-80E1-36E06AC295D5}" destId="{CF9011AD-B0D2-5E40-8D43-6606637EE621}" srcOrd="0" destOrd="0" presId="urn:microsoft.com/office/officeart/2008/layout/VerticalCurvedList"/>
    <dgm:cxn modelId="{2696A0D3-96FD-4745-BF17-98C581FA9A4D}" type="presOf" srcId="{6F2E3AD4-FA70-0848-B8FE-44A91705E889}" destId="{6C7AC848-4A0B-3144-A349-EC619CA44659}" srcOrd="0" destOrd="0" presId="urn:microsoft.com/office/officeart/2008/layout/VerticalCurvedList"/>
    <dgm:cxn modelId="{B2B789E7-BF27-D144-8072-1D9CB9628471}" type="presOf" srcId="{D9F467FA-D1A3-BE4B-B41C-8E6C041BAD95}" destId="{BD5248E2-CE3E-AE46-8E1E-BDACFB7EEADA}" srcOrd="0" destOrd="0" presId="urn:microsoft.com/office/officeart/2008/layout/VerticalCurvedList"/>
    <dgm:cxn modelId="{B72FD82E-BC57-0149-9F64-899706BB72D9}" type="presOf" srcId="{525057B9-A0FD-8B49-93FE-D49FCE388302}" destId="{A5AF0B29-0EE1-914B-965B-2F4BD3C9D85A}" srcOrd="0" destOrd="0" presId="urn:microsoft.com/office/officeart/2008/layout/VerticalCurvedList"/>
    <dgm:cxn modelId="{D31C40EB-6F42-9B4A-9560-0D4B18CA6474}" type="presOf" srcId="{FBC70979-7124-4E4B-93B5-A2D707B40B7B}" destId="{67B76008-D241-AC4F-BC84-828AAA29D852}" srcOrd="0" destOrd="0" presId="urn:microsoft.com/office/officeart/2008/layout/VerticalCurvedList"/>
    <dgm:cxn modelId="{AA79E94A-F487-4646-8393-B4F1A7A879BE}" type="presParOf" srcId="{BD5248E2-CE3E-AE46-8E1E-BDACFB7EEADA}" destId="{B02C3F0A-5275-284B-840A-8790FAFCC9C2}" srcOrd="0" destOrd="0" presId="urn:microsoft.com/office/officeart/2008/layout/VerticalCurvedList"/>
    <dgm:cxn modelId="{93CFF787-FCAF-9C4B-9819-C303F721C9C5}" type="presParOf" srcId="{B02C3F0A-5275-284B-840A-8790FAFCC9C2}" destId="{E28A9EAA-59C3-C045-9EA2-571F2FDC56AD}" srcOrd="0" destOrd="0" presId="urn:microsoft.com/office/officeart/2008/layout/VerticalCurvedList"/>
    <dgm:cxn modelId="{3A4855FA-B325-6B4A-BEE7-4AFC1255E1DE}" type="presParOf" srcId="{E28A9EAA-59C3-C045-9EA2-571F2FDC56AD}" destId="{AD50A349-FAC5-2A43-A0B2-358A4AE6D46A}" srcOrd="0" destOrd="0" presId="urn:microsoft.com/office/officeart/2008/layout/VerticalCurvedList"/>
    <dgm:cxn modelId="{CA54962F-871B-8D4B-90CA-CB3538057307}" type="presParOf" srcId="{E28A9EAA-59C3-C045-9EA2-571F2FDC56AD}" destId="{24C4BD71-EC26-1040-8304-4037AC38004F}" srcOrd="1" destOrd="0" presId="urn:microsoft.com/office/officeart/2008/layout/VerticalCurvedList"/>
    <dgm:cxn modelId="{8B7D7BA6-565E-3147-8DDE-8E478844FCF6}" type="presParOf" srcId="{E28A9EAA-59C3-C045-9EA2-571F2FDC56AD}" destId="{ECF0610F-3C09-CE41-ABA5-F3617F2BFFDC}" srcOrd="2" destOrd="0" presId="urn:microsoft.com/office/officeart/2008/layout/VerticalCurvedList"/>
    <dgm:cxn modelId="{152EE591-72C3-954F-8F1B-B622C68C1C9E}" type="presParOf" srcId="{E28A9EAA-59C3-C045-9EA2-571F2FDC56AD}" destId="{CBF62619-0CDF-814A-A6AE-9353AD851B07}" srcOrd="3" destOrd="0" presId="urn:microsoft.com/office/officeart/2008/layout/VerticalCurvedList"/>
    <dgm:cxn modelId="{46F05499-EB32-C84A-8C01-5C2F0FAFC0BE}" type="presParOf" srcId="{B02C3F0A-5275-284B-840A-8790FAFCC9C2}" destId="{6C7AC848-4A0B-3144-A349-EC619CA44659}" srcOrd="1" destOrd="0" presId="urn:microsoft.com/office/officeart/2008/layout/VerticalCurvedList"/>
    <dgm:cxn modelId="{847772F3-97CF-2A4B-B673-09A6A1EAC1F4}" type="presParOf" srcId="{B02C3F0A-5275-284B-840A-8790FAFCC9C2}" destId="{1AB5BC14-1279-2F4F-A569-BD9332553867}" srcOrd="2" destOrd="0" presId="urn:microsoft.com/office/officeart/2008/layout/VerticalCurvedList"/>
    <dgm:cxn modelId="{A5962CEA-A415-AA4D-88DC-3945725FCB9F}" type="presParOf" srcId="{1AB5BC14-1279-2F4F-A569-BD9332553867}" destId="{395F612C-4CC1-8B44-A469-6C098573CE84}" srcOrd="0" destOrd="0" presId="urn:microsoft.com/office/officeart/2008/layout/VerticalCurvedList"/>
    <dgm:cxn modelId="{8AEB52E0-B9F7-7D41-8271-7498D8E75EBF}" type="presParOf" srcId="{B02C3F0A-5275-284B-840A-8790FAFCC9C2}" destId="{CF9011AD-B0D2-5E40-8D43-6606637EE621}" srcOrd="3" destOrd="0" presId="urn:microsoft.com/office/officeart/2008/layout/VerticalCurvedList"/>
    <dgm:cxn modelId="{7C491DAC-CFB1-5747-8E5D-E27C6FFEC49F}" type="presParOf" srcId="{B02C3F0A-5275-284B-840A-8790FAFCC9C2}" destId="{58873805-30A6-1A49-B0BA-AE226F0FFACF}" srcOrd="4" destOrd="0" presId="urn:microsoft.com/office/officeart/2008/layout/VerticalCurvedList"/>
    <dgm:cxn modelId="{32E2102A-EB67-1B4A-A132-16CF87DD7111}" type="presParOf" srcId="{58873805-30A6-1A49-B0BA-AE226F0FFACF}" destId="{AEE852AD-FC15-DB47-AC64-810AA94E916F}" srcOrd="0" destOrd="0" presId="urn:microsoft.com/office/officeart/2008/layout/VerticalCurvedList"/>
    <dgm:cxn modelId="{132D0603-708C-1D40-A45A-33AD7B6B3907}" type="presParOf" srcId="{B02C3F0A-5275-284B-840A-8790FAFCC9C2}" destId="{67B76008-D241-AC4F-BC84-828AAA29D852}" srcOrd="5" destOrd="0" presId="urn:microsoft.com/office/officeart/2008/layout/VerticalCurvedList"/>
    <dgm:cxn modelId="{A5DB4855-C521-E04B-8B36-2F4073974977}" type="presParOf" srcId="{B02C3F0A-5275-284B-840A-8790FAFCC9C2}" destId="{5AA43E31-7A49-9848-A04F-79234CD20BAD}" srcOrd="6" destOrd="0" presId="urn:microsoft.com/office/officeart/2008/layout/VerticalCurvedList"/>
    <dgm:cxn modelId="{C5718DD0-D2E4-9D44-8F97-F66E5AA7652F}" type="presParOf" srcId="{5AA43E31-7A49-9848-A04F-79234CD20BAD}" destId="{0532212C-5298-8742-9C9F-E0BAFF03E997}" srcOrd="0" destOrd="0" presId="urn:microsoft.com/office/officeart/2008/layout/VerticalCurvedList"/>
    <dgm:cxn modelId="{0FD626C5-06E4-6044-A4B0-FDDDF4E24E6D}" type="presParOf" srcId="{B02C3F0A-5275-284B-840A-8790FAFCC9C2}" destId="{C7851754-AB73-7246-B22B-E74A5A9DC1E7}" srcOrd="7" destOrd="0" presId="urn:microsoft.com/office/officeart/2008/layout/VerticalCurvedList"/>
    <dgm:cxn modelId="{7CDB1F00-D628-484D-90EB-BF9C4AAE9DF6}" type="presParOf" srcId="{B02C3F0A-5275-284B-840A-8790FAFCC9C2}" destId="{976AD9C7-7B1B-8C49-8EC3-A43A0CE8E264}" srcOrd="8" destOrd="0" presId="urn:microsoft.com/office/officeart/2008/layout/VerticalCurvedList"/>
    <dgm:cxn modelId="{33A375B5-DB6A-CF45-B3FE-942C58FE0840}" type="presParOf" srcId="{976AD9C7-7B1B-8C49-8EC3-A43A0CE8E264}" destId="{76EA89A2-99B5-4640-8156-77751117067C}" srcOrd="0" destOrd="0" presId="urn:microsoft.com/office/officeart/2008/layout/VerticalCurvedList"/>
    <dgm:cxn modelId="{FAB63072-3C88-6E4B-8260-3BD9179F7F2A}" type="presParOf" srcId="{B02C3F0A-5275-284B-840A-8790FAFCC9C2}" destId="{834CDD6A-EA0A-EA40-B504-5CFDE414ABEF}" srcOrd="9" destOrd="0" presId="urn:microsoft.com/office/officeart/2008/layout/VerticalCurvedList"/>
    <dgm:cxn modelId="{7808367E-AE17-E246-904F-5047D54ED0D0}" type="presParOf" srcId="{B02C3F0A-5275-284B-840A-8790FAFCC9C2}" destId="{14D4BCC0-0B66-9743-BE60-914F134EB5E5}" srcOrd="10" destOrd="0" presId="urn:microsoft.com/office/officeart/2008/layout/VerticalCurvedList"/>
    <dgm:cxn modelId="{1C6B97FA-1056-5541-8027-1624B32D4207}" type="presParOf" srcId="{14D4BCC0-0B66-9743-BE60-914F134EB5E5}" destId="{FF89C618-85E4-DF45-A14B-FB189E746828}" srcOrd="0" destOrd="0" presId="urn:microsoft.com/office/officeart/2008/layout/VerticalCurvedList"/>
    <dgm:cxn modelId="{17ECEC03-6978-7D49-9592-067A4F54017F}" type="presParOf" srcId="{B02C3F0A-5275-284B-840A-8790FAFCC9C2}" destId="{A5AF0B29-0EE1-914B-965B-2F4BD3C9D85A}" srcOrd="11" destOrd="0" presId="urn:microsoft.com/office/officeart/2008/layout/VerticalCurvedList"/>
    <dgm:cxn modelId="{0199E60F-391D-3A43-9337-E1BCCFCD4830}" type="presParOf" srcId="{B02C3F0A-5275-284B-840A-8790FAFCC9C2}" destId="{1D93603F-001E-DD4D-8E4B-02A8BC5EBCCF}" srcOrd="12" destOrd="0" presId="urn:microsoft.com/office/officeart/2008/layout/VerticalCurvedList"/>
    <dgm:cxn modelId="{54713737-F6FD-1441-A112-F7681881E8D6}" type="presParOf" srcId="{1D93603F-001E-DD4D-8E4B-02A8BC5EBCCF}" destId="{47B6BBE8-FF64-C844-8E64-A4288F3EE926}"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F490FC1-C150-4440-9127-51A744BEE58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9DE9EB6-BF26-B746-B1A0-271A55685CFB}">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From the date of notification of the election till the completion of election process in any constituency, the district administration shall keep a close watch on the vehicles used by the contesting candidates, persons accompanying the contesting candidates and other party leaders and ensure that the Commission’s instructions are not abused.</a:t>
          </a:r>
          <a:endParaRPr lang="en-US" dirty="0">
            <a:solidFill>
              <a:srgbClr val="000000"/>
            </a:solidFill>
          </a:endParaRPr>
        </a:p>
      </dgm:t>
    </dgm:pt>
    <dgm:pt modelId="{4C50E936-CD4D-A74F-ADFA-E7CC8F366EB4}" type="parTrans" cxnId="{0571F13B-DFCE-DF45-BE5F-7A6A151DA962}">
      <dgm:prSet/>
      <dgm:spPr/>
      <dgm:t>
        <a:bodyPr/>
        <a:lstStyle/>
        <a:p>
          <a:endParaRPr lang="en-US">
            <a:solidFill>
              <a:srgbClr val="000000"/>
            </a:solidFill>
          </a:endParaRPr>
        </a:p>
      </dgm:t>
    </dgm:pt>
    <dgm:pt modelId="{6D2C895D-B463-044B-BF3E-EF842156A4E3}" type="sibTrans" cxnId="{0571F13B-DFCE-DF45-BE5F-7A6A151DA962}">
      <dgm:prSet/>
      <dgm:spPr/>
      <dgm:t>
        <a:bodyPr/>
        <a:lstStyle/>
        <a:p>
          <a:endParaRPr lang="en-US">
            <a:solidFill>
              <a:srgbClr val="000000"/>
            </a:solidFill>
          </a:endParaRPr>
        </a:p>
      </dgm:t>
    </dgm:pt>
    <dgm:pt modelId="{DB73EC82-C408-554E-9B3D-ABEAC238E314}">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If any person moves in a convoy of vehicles exceeding the limits prescribed above, in spite of the convoy having been broken, it shall be the duty of the local administration to ensure that such vehicles are not allowed to be used till elections are over.</a:t>
          </a:r>
          <a:endParaRPr lang="en-US" dirty="0">
            <a:solidFill>
              <a:srgbClr val="000000"/>
            </a:solidFill>
          </a:endParaRPr>
        </a:p>
      </dgm:t>
    </dgm:pt>
    <dgm:pt modelId="{66AEEB86-3003-E14E-BFF6-73259DEF1088}" type="parTrans" cxnId="{CBC8FB81-957D-5F46-A633-FE7774252BAA}">
      <dgm:prSet/>
      <dgm:spPr/>
      <dgm:t>
        <a:bodyPr/>
        <a:lstStyle/>
        <a:p>
          <a:endParaRPr lang="en-US">
            <a:solidFill>
              <a:srgbClr val="000000"/>
            </a:solidFill>
          </a:endParaRPr>
        </a:p>
      </dgm:t>
    </dgm:pt>
    <dgm:pt modelId="{E27F91B0-17E7-E549-AFBC-12E74DDCAC87}" type="sibTrans" cxnId="{CBC8FB81-957D-5F46-A633-FE7774252BAA}">
      <dgm:prSet/>
      <dgm:spPr/>
      <dgm:t>
        <a:bodyPr/>
        <a:lstStyle/>
        <a:p>
          <a:endParaRPr lang="en-US">
            <a:solidFill>
              <a:srgbClr val="000000"/>
            </a:solidFill>
          </a:endParaRPr>
        </a:p>
      </dgm:t>
    </dgm:pt>
    <dgm:pt modelId="{E975E69B-25A9-B445-A166-30CB33413B62}" type="pres">
      <dgm:prSet presAssocID="{7F490FC1-C150-4440-9127-51A744BEE58B}" presName="linear" presStyleCnt="0">
        <dgm:presLayoutVars>
          <dgm:animLvl val="lvl"/>
          <dgm:resizeHandles val="exact"/>
        </dgm:presLayoutVars>
      </dgm:prSet>
      <dgm:spPr/>
      <dgm:t>
        <a:bodyPr/>
        <a:lstStyle/>
        <a:p>
          <a:endParaRPr lang="en-US"/>
        </a:p>
      </dgm:t>
    </dgm:pt>
    <dgm:pt modelId="{1C95635E-7018-8F4B-847F-59A1A3769EB2}" type="pres">
      <dgm:prSet presAssocID="{49DE9EB6-BF26-B746-B1A0-271A55685CFB}" presName="parentText" presStyleLbl="node1" presStyleIdx="0" presStyleCnt="2">
        <dgm:presLayoutVars>
          <dgm:chMax val="0"/>
          <dgm:bulletEnabled val="1"/>
        </dgm:presLayoutVars>
      </dgm:prSet>
      <dgm:spPr/>
      <dgm:t>
        <a:bodyPr/>
        <a:lstStyle/>
        <a:p>
          <a:endParaRPr lang="en-US"/>
        </a:p>
      </dgm:t>
    </dgm:pt>
    <dgm:pt modelId="{4C5225F1-DDD7-114A-865F-42E5D53EC262}" type="pres">
      <dgm:prSet presAssocID="{6D2C895D-B463-044B-BF3E-EF842156A4E3}" presName="spacer" presStyleCnt="0"/>
      <dgm:spPr/>
    </dgm:pt>
    <dgm:pt modelId="{B4CB6046-A4BF-F24E-99FC-E72A33461EAC}" type="pres">
      <dgm:prSet presAssocID="{DB73EC82-C408-554E-9B3D-ABEAC238E314}" presName="parentText" presStyleLbl="node1" presStyleIdx="1" presStyleCnt="2">
        <dgm:presLayoutVars>
          <dgm:chMax val="0"/>
          <dgm:bulletEnabled val="1"/>
        </dgm:presLayoutVars>
      </dgm:prSet>
      <dgm:spPr/>
      <dgm:t>
        <a:bodyPr/>
        <a:lstStyle/>
        <a:p>
          <a:endParaRPr lang="en-US"/>
        </a:p>
      </dgm:t>
    </dgm:pt>
  </dgm:ptLst>
  <dgm:cxnLst>
    <dgm:cxn modelId="{CBC8FB81-957D-5F46-A633-FE7774252BAA}" srcId="{7F490FC1-C150-4440-9127-51A744BEE58B}" destId="{DB73EC82-C408-554E-9B3D-ABEAC238E314}" srcOrd="1" destOrd="0" parTransId="{66AEEB86-3003-E14E-BFF6-73259DEF1088}" sibTransId="{E27F91B0-17E7-E549-AFBC-12E74DDCAC87}"/>
    <dgm:cxn modelId="{0571F13B-DFCE-DF45-BE5F-7A6A151DA962}" srcId="{7F490FC1-C150-4440-9127-51A744BEE58B}" destId="{49DE9EB6-BF26-B746-B1A0-271A55685CFB}" srcOrd="0" destOrd="0" parTransId="{4C50E936-CD4D-A74F-ADFA-E7CC8F366EB4}" sibTransId="{6D2C895D-B463-044B-BF3E-EF842156A4E3}"/>
    <dgm:cxn modelId="{42B4631A-D816-B949-8B86-44C7F8E68664}" type="presOf" srcId="{49DE9EB6-BF26-B746-B1A0-271A55685CFB}" destId="{1C95635E-7018-8F4B-847F-59A1A3769EB2}" srcOrd="0" destOrd="0" presId="urn:microsoft.com/office/officeart/2005/8/layout/vList2"/>
    <dgm:cxn modelId="{E211323B-A512-A146-B034-76B3135080F1}" type="presOf" srcId="{7F490FC1-C150-4440-9127-51A744BEE58B}" destId="{E975E69B-25A9-B445-A166-30CB33413B62}" srcOrd="0" destOrd="0" presId="urn:microsoft.com/office/officeart/2005/8/layout/vList2"/>
    <dgm:cxn modelId="{BAD90173-02C5-C94F-8B9B-91A4A94771CF}" type="presOf" srcId="{DB73EC82-C408-554E-9B3D-ABEAC238E314}" destId="{B4CB6046-A4BF-F24E-99FC-E72A33461EAC}" srcOrd="0" destOrd="0" presId="urn:microsoft.com/office/officeart/2005/8/layout/vList2"/>
    <dgm:cxn modelId="{A972A357-39BF-6B4B-AD10-738A2F0E1967}" type="presParOf" srcId="{E975E69B-25A9-B445-A166-30CB33413B62}" destId="{1C95635E-7018-8F4B-847F-59A1A3769EB2}" srcOrd="0" destOrd="0" presId="urn:microsoft.com/office/officeart/2005/8/layout/vList2"/>
    <dgm:cxn modelId="{EB497756-8662-604C-A582-382A25EA105B}" type="presParOf" srcId="{E975E69B-25A9-B445-A166-30CB33413B62}" destId="{4C5225F1-DDD7-114A-865F-42E5D53EC262}" srcOrd="1" destOrd="0" presId="urn:microsoft.com/office/officeart/2005/8/layout/vList2"/>
    <dgm:cxn modelId="{DBF69AEE-1CC3-914F-935C-130F59ECEC02}" type="presParOf" srcId="{E975E69B-25A9-B445-A166-30CB33413B62}" destId="{B4CB6046-A4BF-F24E-99FC-E72A33461EAC}"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FF81BD1F-A9EF-E142-97AC-EB942CF31F7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F757E518-6FE3-DA48-B9D0-F1D72A88A460}">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contesting candidates be asked to get the details of all the vehicles that they are using in the election campaign lodged with the District Election Officer or such other officer(s) as may be specifically </a:t>
          </a:r>
          <a:r>
            <a:rPr lang="en-US" dirty="0" err="1" smtClean="0">
              <a:solidFill>
                <a:srgbClr val="000000"/>
              </a:solidFill>
            </a:rPr>
            <a:t>authorised</a:t>
          </a:r>
          <a:r>
            <a:rPr lang="en-US" dirty="0" smtClean="0">
              <a:solidFill>
                <a:srgbClr val="000000"/>
              </a:solidFill>
            </a:rPr>
            <a:t> by the District Election Officer in this behalf before the campaigning commences. </a:t>
          </a:r>
          <a:endParaRPr lang="en-US" dirty="0">
            <a:solidFill>
              <a:srgbClr val="000000"/>
            </a:solidFill>
          </a:endParaRPr>
        </a:p>
      </dgm:t>
    </dgm:pt>
    <dgm:pt modelId="{EC6FD1A6-F221-8240-8F0A-1BEEB2141F7C}" type="parTrans" cxnId="{355AF777-9561-CE4E-AF17-CB076633795B}">
      <dgm:prSet/>
      <dgm:spPr/>
      <dgm:t>
        <a:bodyPr/>
        <a:lstStyle/>
        <a:p>
          <a:endParaRPr lang="en-US">
            <a:solidFill>
              <a:srgbClr val="000000"/>
            </a:solidFill>
          </a:endParaRPr>
        </a:p>
      </dgm:t>
    </dgm:pt>
    <dgm:pt modelId="{7D46CC6F-EB3A-5747-A6DD-AB9579F6A772}" type="sibTrans" cxnId="{355AF777-9561-CE4E-AF17-CB076633795B}">
      <dgm:prSet/>
      <dgm:spPr/>
      <dgm:t>
        <a:bodyPr/>
        <a:lstStyle/>
        <a:p>
          <a:endParaRPr lang="en-US">
            <a:solidFill>
              <a:srgbClr val="000000"/>
            </a:solidFill>
          </a:endParaRPr>
        </a:p>
      </dgm:t>
    </dgm:pt>
    <dgm:pt modelId="{7DD5C44B-F1C0-2549-9CAA-F50DB973CA36}">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Any further deployment of any additional vehicles can take place only after notice to this effect is given by the candidates or his agent well before the actual deployment of the vehicles. </a:t>
          </a:r>
          <a:endParaRPr lang="en-US">
            <a:solidFill>
              <a:srgbClr val="000000"/>
            </a:solidFill>
          </a:endParaRPr>
        </a:p>
      </dgm:t>
    </dgm:pt>
    <dgm:pt modelId="{F066314A-2152-7842-9FBB-4D522EF18B25}" type="parTrans" cxnId="{9C6A18EF-945D-574F-8FB4-61F9251A1ADF}">
      <dgm:prSet/>
      <dgm:spPr/>
      <dgm:t>
        <a:bodyPr/>
        <a:lstStyle/>
        <a:p>
          <a:endParaRPr lang="en-US">
            <a:solidFill>
              <a:srgbClr val="000000"/>
            </a:solidFill>
          </a:endParaRPr>
        </a:p>
      </dgm:t>
    </dgm:pt>
    <dgm:pt modelId="{9228E1CB-F6E3-1A48-A26C-E8D544FE1CA6}" type="sibTrans" cxnId="{9C6A18EF-945D-574F-8FB4-61F9251A1ADF}">
      <dgm:prSet/>
      <dgm:spPr/>
      <dgm:t>
        <a:bodyPr/>
        <a:lstStyle/>
        <a:p>
          <a:endParaRPr lang="en-US">
            <a:solidFill>
              <a:srgbClr val="000000"/>
            </a:solidFill>
          </a:endParaRPr>
        </a:p>
      </dgm:t>
    </dgm:pt>
    <dgm:pt modelId="{5F835F22-8AB9-EF46-A7EC-37BB82E56AE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While conveying the details of the vehicles that are being deployed for election campaign the details of the areas [</a:t>
          </a:r>
          <a:r>
            <a:rPr lang="en-US" dirty="0" err="1" smtClean="0">
              <a:solidFill>
                <a:srgbClr val="000000"/>
              </a:solidFill>
            </a:rPr>
            <a:t>tehsil</a:t>
          </a:r>
          <a:r>
            <a:rPr lang="en-US" dirty="0" smtClean="0">
              <a:solidFill>
                <a:srgbClr val="000000"/>
              </a:solidFill>
            </a:rPr>
            <a:t>(s)] in which the vehicle would operate, should also be conveyed</a:t>
          </a:r>
          <a:endParaRPr lang="en-US" dirty="0">
            <a:solidFill>
              <a:srgbClr val="000000"/>
            </a:solidFill>
          </a:endParaRPr>
        </a:p>
      </dgm:t>
    </dgm:pt>
    <dgm:pt modelId="{6D91581A-77D3-A74E-AB26-2F81C8DE6B8A}" type="parTrans" cxnId="{E63A930B-6CE9-D241-8C54-43FD6808AACE}">
      <dgm:prSet/>
      <dgm:spPr/>
      <dgm:t>
        <a:bodyPr/>
        <a:lstStyle/>
        <a:p>
          <a:endParaRPr lang="en-US">
            <a:solidFill>
              <a:srgbClr val="000000"/>
            </a:solidFill>
          </a:endParaRPr>
        </a:p>
      </dgm:t>
    </dgm:pt>
    <dgm:pt modelId="{F07CD2DB-D2AC-6E48-AA05-BEDBD6086523}" type="sibTrans" cxnId="{E63A930B-6CE9-D241-8C54-43FD6808AACE}">
      <dgm:prSet/>
      <dgm:spPr/>
      <dgm:t>
        <a:bodyPr/>
        <a:lstStyle/>
        <a:p>
          <a:endParaRPr lang="en-US">
            <a:solidFill>
              <a:srgbClr val="000000"/>
            </a:solidFill>
          </a:endParaRPr>
        </a:p>
      </dgm:t>
    </dgm:pt>
    <dgm:pt modelId="{E0B74676-181A-134E-92DD-D0B8D8E05186}" type="pres">
      <dgm:prSet presAssocID="{FF81BD1F-A9EF-E142-97AC-EB942CF31F7D}" presName="linear" presStyleCnt="0">
        <dgm:presLayoutVars>
          <dgm:animLvl val="lvl"/>
          <dgm:resizeHandles val="exact"/>
        </dgm:presLayoutVars>
      </dgm:prSet>
      <dgm:spPr/>
      <dgm:t>
        <a:bodyPr/>
        <a:lstStyle/>
        <a:p>
          <a:endParaRPr lang="en-US"/>
        </a:p>
      </dgm:t>
    </dgm:pt>
    <dgm:pt modelId="{E386F3D6-C56C-AB4F-8267-5435DA4D63A1}" type="pres">
      <dgm:prSet presAssocID="{F757E518-6FE3-DA48-B9D0-F1D72A88A460}" presName="parentText" presStyleLbl="node1" presStyleIdx="0" presStyleCnt="3">
        <dgm:presLayoutVars>
          <dgm:chMax val="0"/>
          <dgm:bulletEnabled val="1"/>
        </dgm:presLayoutVars>
      </dgm:prSet>
      <dgm:spPr/>
      <dgm:t>
        <a:bodyPr/>
        <a:lstStyle/>
        <a:p>
          <a:endParaRPr lang="en-US"/>
        </a:p>
      </dgm:t>
    </dgm:pt>
    <dgm:pt modelId="{69E48E26-7091-4B44-8635-125F43533AA0}" type="pres">
      <dgm:prSet presAssocID="{7D46CC6F-EB3A-5747-A6DD-AB9579F6A772}" presName="spacer" presStyleCnt="0"/>
      <dgm:spPr/>
    </dgm:pt>
    <dgm:pt modelId="{D7D58928-3B29-B14C-8621-F83086F1CECF}" type="pres">
      <dgm:prSet presAssocID="{7DD5C44B-F1C0-2549-9CAA-F50DB973CA36}" presName="parentText" presStyleLbl="node1" presStyleIdx="1" presStyleCnt="3">
        <dgm:presLayoutVars>
          <dgm:chMax val="0"/>
          <dgm:bulletEnabled val="1"/>
        </dgm:presLayoutVars>
      </dgm:prSet>
      <dgm:spPr/>
      <dgm:t>
        <a:bodyPr/>
        <a:lstStyle/>
        <a:p>
          <a:endParaRPr lang="en-US"/>
        </a:p>
      </dgm:t>
    </dgm:pt>
    <dgm:pt modelId="{C70B2E9A-9E89-6F47-AEAF-B0B716468159}" type="pres">
      <dgm:prSet presAssocID="{9228E1CB-F6E3-1A48-A26C-E8D544FE1CA6}" presName="spacer" presStyleCnt="0"/>
      <dgm:spPr/>
    </dgm:pt>
    <dgm:pt modelId="{20F6FE5A-2330-CC4E-A370-9C7E0BAA5926}" type="pres">
      <dgm:prSet presAssocID="{5F835F22-8AB9-EF46-A7EC-37BB82E56AED}" presName="parentText" presStyleLbl="node1" presStyleIdx="2" presStyleCnt="3">
        <dgm:presLayoutVars>
          <dgm:chMax val="0"/>
          <dgm:bulletEnabled val="1"/>
        </dgm:presLayoutVars>
      </dgm:prSet>
      <dgm:spPr/>
      <dgm:t>
        <a:bodyPr/>
        <a:lstStyle/>
        <a:p>
          <a:endParaRPr lang="en-US"/>
        </a:p>
      </dgm:t>
    </dgm:pt>
  </dgm:ptLst>
  <dgm:cxnLst>
    <dgm:cxn modelId="{537C2CEE-CC99-6C4F-A240-1EA0EE4F7063}" type="presOf" srcId="{5F835F22-8AB9-EF46-A7EC-37BB82E56AED}" destId="{20F6FE5A-2330-CC4E-A370-9C7E0BAA5926}" srcOrd="0" destOrd="0" presId="urn:microsoft.com/office/officeart/2005/8/layout/vList2"/>
    <dgm:cxn modelId="{9C6A18EF-945D-574F-8FB4-61F9251A1ADF}" srcId="{FF81BD1F-A9EF-E142-97AC-EB942CF31F7D}" destId="{7DD5C44B-F1C0-2549-9CAA-F50DB973CA36}" srcOrd="1" destOrd="0" parTransId="{F066314A-2152-7842-9FBB-4D522EF18B25}" sibTransId="{9228E1CB-F6E3-1A48-A26C-E8D544FE1CA6}"/>
    <dgm:cxn modelId="{B35EC57F-90A3-234C-B81B-8322BCE86FD7}" type="presOf" srcId="{7DD5C44B-F1C0-2549-9CAA-F50DB973CA36}" destId="{D7D58928-3B29-B14C-8621-F83086F1CECF}" srcOrd="0" destOrd="0" presId="urn:microsoft.com/office/officeart/2005/8/layout/vList2"/>
    <dgm:cxn modelId="{C975F8EB-AD23-E84F-ADFD-A931A38CAAED}" type="presOf" srcId="{F757E518-6FE3-DA48-B9D0-F1D72A88A460}" destId="{E386F3D6-C56C-AB4F-8267-5435DA4D63A1}" srcOrd="0" destOrd="0" presId="urn:microsoft.com/office/officeart/2005/8/layout/vList2"/>
    <dgm:cxn modelId="{E63A930B-6CE9-D241-8C54-43FD6808AACE}" srcId="{FF81BD1F-A9EF-E142-97AC-EB942CF31F7D}" destId="{5F835F22-8AB9-EF46-A7EC-37BB82E56AED}" srcOrd="2" destOrd="0" parTransId="{6D91581A-77D3-A74E-AB26-2F81C8DE6B8A}" sibTransId="{F07CD2DB-D2AC-6E48-AA05-BEDBD6086523}"/>
    <dgm:cxn modelId="{355AF777-9561-CE4E-AF17-CB076633795B}" srcId="{FF81BD1F-A9EF-E142-97AC-EB942CF31F7D}" destId="{F757E518-6FE3-DA48-B9D0-F1D72A88A460}" srcOrd="0" destOrd="0" parTransId="{EC6FD1A6-F221-8240-8F0A-1BEEB2141F7C}" sibTransId="{7D46CC6F-EB3A-5747-A6DD-AB9579F6A772}"/>
    <dgm:cxn modelId="{EC6FE5C5-A52B-DB43-9CEC-F7E2B6B31472}" type="presOf" srcId="{FF81BD1F-A9EF-E142-97AC-EB942CF31F7D}" destId="{E0B74676-181A-134E-92DD-D0B8D8E05186}" srcOrd="0" destOrd="0" presId="urn:microsoft.com/office/officeart/2005/8/layout/vList2"/>
    <dgm:cxn modelId="{A0B0A83C-E773-0A40-99A5-A7ECCFFE1EE1}" type="presParOf" srcId="{E0B74676-181A-134E-92DD-D0B8D8E05186}" destId="{E386F3D6-C56C-AB4F-8267-5435DA4D63A1}" srcOrd="0" destOrd="0" presId="urn:microsoft.com/office/officeart/2005/8/layout/vList2"/>
    <dgm:cxn modelId="{90CC5EB0-5905-9D45-8D4E-BFE5DC8B8EDE}" type="presParOf" srcId="{E0B74676-181A-134E-92DD-D0B8D8E05186}" destId="{69E48E26-7091-4B44-8635-125F43533AA0}" srcOrd="1" destOrd="0" presId="urn:microsoft.com/office/officeart/2005/8/layout/vList2"/>
    <dgm:cxn modelId="{9A0AD54D-ADEE-5442-8892-2A23B8E926B9}" type="presParOf" srcId="{E0B74676-181A-134E-92DD-D0B8D8E05186}" destId="{D7D58928-3B29-B14C-8621-F83086F1CECF}" srcOrd="2" destOrd="0" presId="urn:microsoft.com/office/officeart/2005/8/layout/vList2"/>
    <dgm:cxn modelId="{B5F688D9-3503-644F-8CD9-3F0B1DF3AFC8}" type="presParOf" srcId="{E0B74676-181A-134E-92DD-D0B8D8E05186}" destId="{C70B2E9A-9E89-6F47-AEAF-B0B716468159}" srcOrd="3" destOrd="0" presId="urn:microsoft.com/office/officeart/2005/8/layout/vList2"/>
    <dgm:cxn modelId="{85A816B6-B45F-4240-BD3B-C981724B1B75}" type="presParOf" srcId="{E0B74676-181A-134E-92DD-D0B8D8E05186}" destId="{20F6FE5A-2330-CC4E-A370-9C7E0BAA5926}"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39D178D5-6FBC-6E42-BB8C-C7B44EF5F5EB}"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D5DE8DFA-9BDC-114F-ABF4-C270645A8EC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The details so obtained should be conveyed by District Election Officer to the Election Expenditure Observers.</a:t>
          </a:r>
          <a:endParaRPr lang="en-US" sz="2000" dirty="0">
            <a:solidFill>
              <a:srgbClr val="000000"/>
            </a:solidFill>
          </a:endParaRPr>
        </a:p>
      </dgm:t>
    </dgm:pt>
    <dgm:pt modelId="{4C7AA221-C627-F449-BE0D-BF073943EE07}" type="parTrans" cxnId="{98AF5234-5438-0749-9517-16292BF4F096}">
      <dgm:prSet/>
      <dgm:spPr/>
      <dgm:t>
        <a:bodyPr/>
        <a:lstStyle/>
        <a:p>
          <a:endParaRPr lang="en-US" sz="2000">
            <a:solidFill>
              <a:srgbClr val="000000"/>
            </a:solidFill>
          </a:endParaRPr>
        </a:p>
      </dgm:t>
    </dgm:pt>
    <dgm:pt modelId="{41928798-03ED-164E-B419-A8EF271DE68D}" type="sibTrans" cxnId="{98AF5234-5438-0749-9517-16292BF4F096}">
      <dgm:prSet/>
      <dgm:spPr/>
      <dgm:t>
        <a:bodyPr/>
        <a:lstStyle/>
        <a:p>
          <a:endParaRPr lang="en-US" sz="2000">
            <a:solidFill>
              <a:srgbClr val="000000"/>
            </a:solidFill>
          </a:endParaRPr>
        </a:p>
      </dgm:t>
    </dgm:pt>
    <dgm:pt modelId="{82E9E601-BBDF-6646-A2D8-010B9B3EBCD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The vehicles employed for election campaign as per intimation given by the candidates or their election agents to the District Administration should not be requisitioned by the administration. </a:t>
          </a:r>
          <a:endParaRPr lang="en-US" sz="2000" dirty="0">
            <a:solidFill>
              <a:srgbClr val="000000"/>
            </a:solidFill>
          </a:endParaRPr>
        </a:p>
      </dgm:t>
    </dgm:pt>
    <dgm:pt modelId="{1AD8D14B-42C7-8648-A5FE-FB65242E80B8}" type="parTrans" cxnId="{52F8E10B-C06D-EC42-839F-F4742CCF720B}">
      <dgm:prSet/>
      <dgm:spPr/>
      <dgm:t>
        <a:bodyPr/>
        <a:lstStyle/>
        <a:p>
          <a:endParaRPr lang="en-US" sz="2000">
            <a:solidFill>
              <a:srgbClr val="000000"/>
            </a:solidFill>
          </a:endParaRPr>
        </a:p>
      </dgm:t>
    </dgm:pt>
    <dgm:pt modelId="{14B0BE9E-1052-A44B-80BC-DD2F87D25653}" type="sibTrans" cxnId="{52F8E10B-C06D-EC42-839F-F4742CCF720B}">
      <dgm:prSet/>
      <dgm:spPr/>
      <dgm:t>
        <a:bodyPr/>
        <a:lstStyle/>
        <a:p>
          <a:endParaRPr lang="en-US" sz="2000">
            <a:solidFill>
              <a:srgbClr val="000000"/>
            </a:solidFill>
          </a:endParaRPr>
        </a:p>
      </dgm:t>
    </dgm:pt>
    <dgm:pt modelId="{0DD342CB-51AF-DA48-B703-108B10468E2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Any vehicle that has not been registered for campaigning with the district administration if found being used for campaigning, shall be deemed to be unauthorized campaigning for the candidate and may attract penal provisions of Chapter IX A of the Indian Penal Code and shall therefore be immediately taken out of the campaigning exercise</a:t>
          </a:r>
          <a:endParaRPr lang="en-US" sz="2000" dirty="0">
            <a:solidFill>
              <a:srgbClr val="000000"/>
            </a:solidFill>
          </a:endParaRPr>
        </a:p>
      </dgm:t>
    </dgm:pt>
    <dgm:pt modelId="{C64F5025-5FEA-684C-B3D4-4ACC02D12DDD}" type="parTrans" cxnId="{514BFB4C-287E-3447-87CC-287FAEC3DAF1}">
      <dgm:prSet/>
      <dgm:spPr/>
      <dgm:t>
        <a:bodyPr/>
        <a:lstStyle/>
        <a:p>
          <a:endParaRPr lang="en-US" sz="2000">
            <a:solidFill>
              <a:srgbClr val="000000"/>
            </a:solidFill>
          </a:endParaRPr>
        </a:p>
      </dgm:t>
    </dgm:pt>
    <dgm:pt modelId="{CF90EF09-6655-4A44-A4FA-5FBD0281B423}" type="sibTrans" cxnId="{514BFB4C-287E-3447-87CC-287FAEC3DAF1}">
      <dgm:prSet/>
      <dgm:spPr/>
      <dgm:t>
        <a:bodyPr/>
        <a:lstStyle/>
        <a:p>
          <a:endParaRPr lang="en-US" sz="2000">
            <a:solidFill>
              <a:srgbClr val="000000"/>
            </a:solidFill>
          </a:endParaRPr>
        </a:p>
      </dgm:t>
    </dgm:pt>
    <dgm:pt modelId="{ECC834D8-CF06-284D-BF75-190512A5A1F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(Instruction Sl. No. 59 EC letter No.437/6/97-PLN-III Dated 18.03.1997)</a:t>
          </a:r>
          <a:endParaRPr lang="en-US" sz="2000" dirty="0">
            <a:solidFill>
              <a:srgbClr val="000000"/>
            </a:solidFill>
          </a:endParaRPr>
        </a:p>
      </dgm:t>
    </dgm:pt>
    <dgm:pt modelId="{F1416AFD-7906-A643-9DF2-410313095CCE}" type="parTrans" cxnId="{6707329C-965E-DA41-A872-DB00AAC25E3D}">
      <dgm:prSet/>
      <dgm:spPr/>
      <dgm:t>
        <a:bodyPr/>
        <a:lstStyle/>
        <a:p>
          <a:endParaRPr lang="en-US" sz="2000">
            <a:solidFill>
              <a:srgbClr val="000000"/>
            </a:solidFill>
          </a:endParaRPr>
        </a:p>
      </dgm:t>
    </dgm:pt>
    <dgm:pt modelId="{3FCCD3E8-7118-D545-817B-52DCE2DC878A}" type="sibTrans" cxnId="{6707329C-965E-DA41-A872-DB00AAC25E3D}">
      <dgm:prSet/>
      <dgm:spPr/>
      <dgm:t>
        <a:bodyPr/>
        <a:lstStyle/>
        <a:p>
          <a:endParaRPr lang="en-US" sz="2000">
            <a:solidFill>
              <a:srgbClr val="000000"/>
            </a:solidFill>
          </a:endParaRPr>
        </a:p>
      </dgm:t>
    </dgm:pt>
    <dgm:pt modelId="{08E795BB-F25B-3741-A568-EFFCD25C3DA9}" type="pres">
      <dgm:prSet presAssocID="{39D178D5-6FBC-6E42-BB8C-C7B44EF5F5EB}" presName="linear" presStyleCnt="0">
        <dgm:presLayoutVars>
          <dgm:animLvl val="lvl"/>
          <dgm:resizeHandles val="exact"/>
        </dgm:presLayoutVars>
      </dgm:prSet>
      <dgm:spPr/>
      <dgm:t>
        <a:bodyPr/>
        <a:lstStyle/>
        <a:p>
          <a:endParaRPr lang="en-US"/>
        </a:p>
      </dgm:t>
    </dgm:pt>
    <dgm:pt modelId="{3A13550B-EBA1-7041-B8AD-AEEB22F049DA}" type="pres">
      <dgm:prSet presAssocID="{D5DE8DFA-9BDC-114F-ABF4-C270645A8EC2}" presName="parentText" presStyleLbl="node1" presStyleIdx="0" presStyleCnt="4" custScaleY="84337" custLinFactY="-28309" custLinFactNeighborY="-100000">
        <dgm:presLayoutVars>
          <dgm:chMax val="0"/>
          <dgm:bulletEnabled val="1"/>
        </dgm:presLayoutVars>
      </dgm:prSet>
      <dgm:spPr/>
      <dgm:t>
        <a:bodyPr/>
        <a:lstStyle/>
        <a:p>
          <a:endParaRPr lang="en-US"/>
        </a:p>
      </dgm:t>
    </dgm:pt>
    <dgm:pt modelId="{386DCC63-7876-3E49-8396-830649388E99}" type="pres">
      <dgm:prSet presAssocID="{41928798-03ED-164E-B419-A8EF271DE68D}" presName="spacer" presStyleCnt="0"/>
      <dgm:spPr/>
    </dgm:pt>
    <dgm:pt modelId="{00803E93-359E-974D-8A73-F08CCAD9C45A}" type="pres">
      <dgm:prSet presAssocID="{82E9E601-BBDF-6646-A2D8-010B9B3EBCD6}" presName="parentText" presStyleLbl="node1" presStyleIdx="1" presStyleCnt="4" custLinFactY="-9737" custLinFactNeighborY="-100000">
        <dgm:presLayoutVars>
          <dgm:chMax val="0"/>
          <dgm:bulletEnabled val="1"/>
        </dgm:presLayoutVars>
      </dgm:prSet>
      <dgm:spPr/>
      <dgm:t>
        <a:bodyPr/>
        <a:lstStyle/>
        <a:p>
          <a:endParaRPr lang="en-US"/>
        </a:p>
      </dgm:t>
    </dgm:pt>
    <dgm:pt modelId="{5E9AEA2E-A4BF-4D46-A335-90C626FC4352}" type="pres">
      <dgm:prSet presAssocID="{14B0BE9E-1052-A44B-80BC-DD2F87D25653}" presName="spacer" presStyleCnt="0"/>
      <dgm:spPr/>
    </dgm:pt>
    <dgm:pt modelId="{FC3F24F7-F68D-654B-8E5C-9C15436A17D8}" type="pres">
      <dgm:prSet presAssocID="{0DD342CB-51AF-DA48-B703-108B10468E28}" presName="parentText" presStyleLbl="node1" presStyleIdx="2" presStyleCnt="4" custScaleY="123212">
        <dgm:presLayoutVars>
          <dgm:chMax val="0"/>
          <dgm:bulletEnabled val="1"/>
        </dgm:presLayoutVars>
      </dgm:prSet>
      <dgm:spPr/>
      <dgm:t>
        <a:bodyPr/>
        <a:lstStyle/>
        <a:p>
          <a:endParaRPr lang="en-US"/>
        </a:p>
      </dgm:t>
    </dgm:pt>
    <dgm:pt modelId="{1E6DFA4B-036D-6D43-9C6B-99BEB9D79470}" type="pres">
      <dgm:prSet presAssocID="{CF90EF09-6655-4A44-A4FA-5FBD0281B423}" presName="spacer" presStyleCnt="0"/>
      <dgm:spPr/>
    </dgm:pt>
    <dgm:pt modelId="{7927363F-E2CF-B641-91E5-B6141FA867AF}" type="pres">
      <dgm:prSet presAssocID="{ECC834D8-CF06-284D-BF75-190512A5A1F3}" presName="parentText" presStyleLbl="node1" presStyleIdx="3" presStyleCnt="4" custScaleY="53852" custLinFactY="28309" custLinFactNeighborY="100000">
        <dgm:presLayoutVars>
          <dgm:chMax val="0"/>
          <dgm:bulletEnabled val="1"/>
        </dgm:presLayoutVars>
      </dgm:prSet>
      <dgm:spPr/>
      <dgm:t>
        <a:bodyPr/>
        <a:lstStyle/>
        <a:p>
          <a:endParaRPr lang="en-US"/>
        </a:p>
      </dgm:t>
    </dgm:pt>
  </dgm:ptLst>
  <dgm:cxnLst>
    <dgm:cxn modelId="{9E059394-0386-0346-A360-62F5FC8B61C2}" type="presOf" srcId="{ECC834D8-CF06-284D-BF75-190512A5A1F3}" destId="{7927363F-E2CF-B641-91E5-B6141FA867AF}" srcOrd="0" destOrd="0" presId="urn:microsoft.com/office/officeart/2005/8/layout/vList2"/>
    <dgm:cxn modelId="{52F8E10B-C06D-EC42-839F-F4742CCF720B}" srcId="{39D178D5-6FBC-6E42-BB8C-C7B44EF5F5EB}" destId="{82E9E601-BBDF-6646-A2D8-010B9B3EBCD6}" srcOrd="1" destOrd="0" parTransId="{1AD8D14B-42C7-8648-A5FE-FB65242E80B8}" sibTransId="{14B0BE9E-1052-A44B-80BC-DD2F87D25653}"/>
    <dgm:cxn modelId="{76377F3E-A6DB-2446-9739-995899C40BD8}" type="presOf" srcId="{82E9E601-BBDF-6646-A2D8-010B9B3EBCD6}" destId="{00803E93-359E-974D-8A73-F08CCAD9C45A}" srcOrd="0" destOrd="0" presId="urn:microsoft.com/office/officeart/2005/8/layout/vList2"/>
    <dgm:cxn modelId="{2A1B43F7-D925-F342-AFC2-6A530CB59DC4}" type="presOf" srcId="{39D178D5-6FBC-6E42-BB8C-C7B44EF5F5EB}" destId="{08E795BB-F25B-3741-A568-EFFCD25C3DA9}" srcOrd="0" destOrd="0" presId="urn:microsoft.com/office/officeart/2005/8/layout/vList2"/>
    <dgm:cxn modelId="{514BFB4C-287E-3447-87CC-287FAEC3DAF1}" srcId="{39D178D5-6FBC-6E42-BB8C-C7B44EF5F5EB}" destId="{0DD342CB-51AF-DA48-B703-108B10468E28}" srcOrd="2" destOrd="0" parTransId="{C64F5025-5FEA-684C-B3D4-4ACC02D12DDD}" sibTransId="{CF90EF09-6655-4A44-A4FA-5FBD0281B423}"/>
    <dgm:cxn modelId="{044252AC-2484-6648-91CA-20AE83D854B5}" type="presOf" srcId="{0DD342CB-51AF-DA48-B703-108B10468E28}" destId="{FC3F24F7-F68D-654B-8E5C-9C15436A17D8}" srcOrd="0" destOrd="0" presId="urn:microsoft.com/office/officeart/2005/8/layout/vList2"/>
    <dgm:cxn modelId="{98AF5234-5438-0749-9517-16292BF4F096}" srcId="{39D178D5-6FBC-6E42-BB8C-C7B44EF5F5EB}" destId="{D5DE8DFA-9BDC-114F-ABF4-C270645A8EC2}" srcOrd="0" destOrd="0" parTransId="{4C7AA221-C627-F449-BE0D-BF073943EE07}" sibTransId="{41928798-03ED-164E-B419-A8EF271DE68D}"/>
    <dgm:cxn modelId="{BFD220EF-A4B9-5F4F-93BB-D48E901757AE}" type="presOf" srcId="{D5DE8DFA-9BDC-114F-ABF4-C270645A8EC2}" destId="{3A13550B-EBA1-7041-B8AD-AEEB22F049DA}" srcOrd="0" destOrd="0" presId="urn:microsoft.com/office/officeart/2005/8/layout/vList2"/>
    <dgm:cxn modelId="{6707329C-965E-DA41-A872-DB00AAC25E3D}" srcId="{39D178D5-6FBC-6E42-BB8C-C7B44EF5F5EB}" destId="{ECC834D8-CF06-284D-BF75-190512A5A1F3}" srcOrd="3" destOrd="0" parTransId="{F1416AFD-7906-A643-9DF2-410313095CCE}" sibTransId="{3FCCD3E8-7118-D545-817B-52DCE2DC878A}"/>
    <dgm:cxn modelId="{FCA4A92C-4060-E647-8E73-0DB2C9FF9A20}" type="presParOf" srcId="{08E795BB-F25B-3741-A568-EFFCD25C3DA9}" destId="{3A13550B-EBA1-7041-B8AD-AEEB22F049DA}" srcOrd="0" destOrd="0" presId="urn:microsoft.com/office/officeart/2005/8/layout/vList2"/>
    <dgm:cxn modelId="{C76A93D6-4FBE-D44D-B6FB-40A276E02590}" type="presParOf" srcId="{08E795BB-F25B-3741-A568-EFFCD25C3DA9}" destId="{386DCC63-7876-3E49-8396-830649388E99}" srcOrd="1" destOrd="0" presId="urn:microsoft.com/office/officeart/2005/8/layout/vList2"/>
    <dgm:cxn modelId="{FE2A38F8-7562-7C4F-A6EF-76AADFA6D2E7}" type="presParOf" srcId="{08E795BB-F25B-3741-A568-EFFCD25C3DA9}" destId="{00803E93-359E-974D-8A73-F08CCAD9C45A}" srcOrd="2" destOrd="0" presId="urn:microsoft.com/office/officeart/2005/8/layout/vList2"/>
    <dgm:cxn modelId="{FE4F114E-91F7-544C-845D-3BE866550CE3}" type="presParOf" srcId="{08E795BB-F25B-3741-A568-EFFCD25C3DA9}" destId="{5E9AEA2E-A4BF-4D46-A335-90C626FC4352}" srcOrd="3" destOrd="0" presId="urn:microsoft.com/office/officeart/2005/8/layout/vList2"/>
    <dgm:cxn modelId="{9EB8162D-6827-D24B-8711-E2DF828BE4E2}" type="presParOf" srcId="{08E795BB-F25B-3741-A568-EFFCD25C3DA9}" destId="{FC3F24F7-F68D-654B-8E5C-9C15436A17D8}" srcOrd="4" destOrd="0" presId="urn:microsoft.com/office/officeart/2005/8/layout/vList2"/>
    <dgm:cxn modelId="{4276798A-2CE0-C14D-A719-3656E30D25BC}" type="presParOf" srcId="{08E795BB-F25B-3741-A568-EFFCD25C3DA9}" destId="{1E6DFA4B-036D-6D43-9C6B-99BEB9D79470}" srcOrd="5" destOrd="0" presId="urn:microsoft.com/office/officeart/2005/8/layout/vList2"/>
    <dgm:cxn modelId="{CDEE9B60-4995-1B45-A2F3-A3893792B041}" type="presParOf" srcId="{08E795BB-F25B-3741-A568-EFFCD25C3DA9}" destId="{7927363F-E2CF-B641-91E5-B6141FA867AF}" srcOrd="6"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9530421-BF2B-3B4A-9580-D9DCBD57A946}" type="doc">
      <dgm:prSet loTypeId="urn:microsoft.com/office/officeart/2005/8/layout/vList2" loCatId="" qsTypeId="urn:microsoft.com/office/officeart/2005/8/quickstyle/simple2" qsCatId="simple" csTypeId="urn:microsoft.com/office/officeart/2005/8/colors/accent1_2" csCatId="accent1" phldr="1"/>
      <dgm:spPr/>
      <dgm:t>
        <a:bodyPr/>
        <a:lstStyle/>
        <a:p>
          <a:endParaRPr lang="en-US"/>
        </a:p>
      </dgm:t>
    </dgm:pt>
    <dgm:pt modelId="{01BB1F78-E151-2D42-88D7-DAE88CD3140B}">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300" b="1" dirty="0" smtClean="0">
              <a:solidFill>
                <a:srgbClr val="000000"/>
              </a:solidFill>
              <a:latin typeface="Calibri"/>
              <a:cs typeface="Calibri"/>
            </a:rPr>
            <a:t>No leader of a political party shall use private fixed-wing aircraft and helicopters for the purposes of supervising and monitoring the polling and counting process on the </a:t>
          </a:r>
          <a:r>
            <a:rPr lang="en-US" sz="2300" b="1" dirty="0" smtClean="0">
              <a:solidFill>
                <a:schemeClr val="tx2">
                  <a:lumMod val="75000"/>
                </a:schemeClr>
              </a:solidFill>
              <a:latin typeface="Calibri"/>
              <a:cs typeface="Calibri"/>
            </a:rPr>
            <a:t>days of poll and counting</a:t>
          </a:r>
          <a:endParaRPr lang="en-US" sz="2300" b="1" dirty="0">
            <a:solidFill>
              <a:schemeClr val="tx2">
                <a:lumMod val="75000"/>
              </a:schemeClr>
            </a:solidFill>
            <a:latin typeface="Calibri"/>
            <a:cs typeface="Calibri"/>
          </a:endParaRPr>
        </a:p>
      </dgm:t>
    </dgm:pt>
    <dgm:pt modelId="{9D9F88E2-44A8-8044-A4DF-A09A7E4F34BE}" type="parTrans" cxnId="{D7EA613D-1C08-B344-ABAE-76EE3D143F7D}">
      <dgm:prSet/>
      <dgm:spPr/>
      <dgm:t>
        <a:bodyPr/>
        <a:lstStyle/>
        <a:p>
          <a:endParaRPr lang="en-US" sz="2300" b="1">
            <a:solidFill>
              <a:srgbClr val="000000"/>
            </a:solidFill>
            <a:latin typeface="Calibri"/>
            <a:cs typeface="Calibri"/>
          </a:endParaRPr>
        </a:p>
      </dgm:t>
    </dgm:pt>
    <dgm:pt modelId="{7E3BDEF3-A825-7F45-954F-FF7556FF75C0}" type="sibTrans" cxnId="{D7EA613D-1C08-B344-ABAE-76EE3D143F7D}">
      <dgm:prSet/>
      <dgm:spPr/>
      <dgm:t>
        <a:bodyPr/>
        <a:lstStyle/>
        <a:p>
          <a:endParaRPr lang="en-US" sz="2300" b="1">
            <a:solidFill>
              <a:srgbClr val="000000"/>
            </a:solidFill>
            <a:latin typeface="Calibri"/>
            <a:cs typeface="Calibri"/>
          </a:endParaRPr>
        </a:p>
      </dgm:t>
    </dgm:pt>
    <dgm:pt modelId="{BA00CA98-218D-134B-9427-E5BA8142CAB3}">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2300" b="1" dirty="0" smtClean="0">
              <a:solidFill>
                <a:srgbClr val="000000"/>
              </a:solidFill>
              <a:latin typeface="Calibri"/>
              <a:cs typeface="Calibri"/>
            </a:rPr>
            <a:t>(Instruction SL. No. 64, EC Letter No. 4/2001/JS-II, dated 08/05/2001)</a:t>
          </a:r>
          <a:endParaRPr lang="en-US" sz="2300" b="1" dirty="0">
            <a:solidFill>
              <a:srgbClr val="000000"/>
            </a:solidFill>
            <a:latin typeface="Calibri"/>
            <a:cs typeface="Calibri"/>
          </a:endParaRPr>
        </a:p>
      </dgm:t>
    </dgm:pt>
    <dgm:pt modelId="{C27263FF-E489-D741-9D45-E7209E0CF338}" type="parTrans" cxnId="{30419459-9369-DD4F-93E0-B7C954E2ED66}">
      <dgm:prSet/>
      <dgm:spPr/>
      <dgm:t>
        <a:bodyPr/>
        <a:lstStyle/>
        <a:p>
          <a:endParaRPr lang="en-US" sz="2300" b="1">
            <a:solidFill>
              <a:srgbClr val="000000"/>
            </a:solidFill>
            <a:latin typeface="Calibri"/>
            <a:cs typeface="Calibri"/>
          </a:endParaRPr>
        </a:p>
      </dgm:t>
    </dgm:pt>
    <dgm:pt modelId="{2A05369E-5309-394F-BE26-0ADBBF9BB7DC}" type="sibTrans" cxnId="{30419459-9369-DD4F-93E0-B7C954E2ED66}">
      <dgm:prSet/>
      <dgm:spPr/>
      <dgm:t>
        <a:bodyPr/>
        <a:lstStyle/>
        <a:p>
          <a:endParaRPr lang="en-US" sz="2300" b="1">
            <a:solidFill>
              <a:srgbClr val="000000"/>
            </a:solidFill>
            <a:latin typeface="Calibri"/>
            <a:cs typeface="Calibri"/>
          </a:endParaRPr>
        </a:p>
      </dgm:t>
    </dgm:pt>
    <dgm:pt modelId="{287E2702-611B-CD41-BA10-F849D40B2507}" type="pres">
      <dgm:prSet presAssocID="{89530421-BF2B-3B4A-9580-D9DCBD57A946}" presName="linear" presStyleCnt="0">
        <dgm:presLayoutVars>
          <dgm:animLvl val="lvl"/>
          <dgm:resizeHandles val="exact"/>
        </dgm:presLayoutVars>
      </dgm:prSet>
      <dgm:spPr/>
      <dgm:t>
        <a:bodyPr/>
        <a:lstStyle/>
        <a:p>
          <a:endParaRPr lang="en-US"/>
        </a:p>
      </dgm:t>
    </dgm:pt>
    <dgm:pt modelId="{B36DA0EB-13AC-2C4F-9387-09B94FD7A1CC}" type="pres">
      <dgm:prSet presAssocID="{01BB1F78-E151-2D42-88D7-DAE88CD3140B}" presName="parentText" presStyleLbl="node1" presStyleIdx="0" presStyleCnt="2" custScaleY="125929" custLinFactY="-85078" custLinFactNeighborY="-100000">
        <dgm:presLayoutVars>
          <dgm:chMax val="0"/>
          <dgm:bulletEnabled val="1"/>
        </dgm:presLayoutVars>
      </dgm:prSet>
      <dgm:spPr/>
      <dgm:t>
        <a:bodyPr/>
        <a:lstStyle/>
        <a:p>
          <a:endParaRPr lang="en-US"/>
        </a:p>
      </dgm:t>
    </dgm:pt>
    <dgm:pt modelId="{23A25E02-0210-9847-B6CD-1A2735A7D388}" type="pres">
      <dgm:prSet presAssocID="{7E3BDEF3-A825-7F45-954F-FF7556FF75C0}" presName="spacer" presStyleCnt="0"/>
      <dgm:spPr/>
      <dgm:t>
        <a:bodyPr/>
        <a:lstStyle/>
        <a:p>
          <a:endParaRPr lang="en-US"/>
        </a:p>
      </dgm:t>
    </dgm:pt>
    <dgm:pt modelId="{40599097-BC33-8145-AB4D-8026110708A8}" type="pres">
      <dgm:prSet presAssocID="{BA00CA98-218D-134B-9427-E5BA8142CAB3}" presName="parentText" presStyleLbl="node1" presStyleIdx="1" presStyleCnt="2" custScaleY="66230" custLinFactY="-33482" custLinFactNeighborY="-100000">
        <dgm:presLayoutVars>
          <dgm:chMax val="0"/>
          <dgm:bulletEnabled val="1"/>
        </dgm:presLayoutVars>
      </dgm:prSet>
      <dgm:spPr/>
      <dgm:t>
        <a:bodyPr/>
        <a:lstStyle/>
        <a:p>
          <a:endParaRPr lang="en-US"/>
        </a:p>
      </dgm:t>
    </dgm:pt>
  </dgm:ptLst>
  <dgm:cxnLst>
    <dgm:cxn modelId="{34A063B8-BC33-8641-8096-F571354D1A5B}" type="presOf" srcId="{BA00CA98-218D-134B-9427-E5BA8142CAB3}" destId="{40599097-BC33-8145-AB4D-8026110708A8}" srcOrd="0" destOrd="0" presId="urn:microsoft.com/office/officeart/2005/8/layout/vList2"/>
    <dgm:cxn modelId="{B9A5857C-C3D0-5446-B887-6E8F15459F94}" type="presOf" srcId="{01BB1F78-E151-2D42-88D7-DAE88CD3140B}" destId="{B36DA0EB-13AC-2C4F-9387-09B94FD7A1CC}" srcOrd="0" destOrd="0" presId="urn:microsoft.com/office/officeart/2005/8/layout/vList2"/>
    <dgm:cxn modelId="{C06AF99C-D481-5846-99C5-FF95AE3A1D0E}" type="presOf" srcId="{89530421-BF2B-3B4A-9580-D9DCBD57A946}" destId="{287E2702-611B-CD41-BA10-F849D40B2507}" srcOrd="0" destOrd="0" presId="urn:microsoft.com/office/officeart/2005/8/layout/vList2"/>
    <dgm:cxn modelId="{D7EA613D-1C08-B344-ABAE-76EE3D143F7D}" srcId="{89530421-BF2B-3B4A-9580-D9DCBD57A946}" destId="{01BB1F78-E151-2D42-88D7-DAE88CD3140B}" srcOrd="0" destOrd="0" parTransId="{9D9F88E2-44A8-8044-A4DF-A09A7E4F34BE}" sibTransId="{7E3BDEF3-A825-7F45-954F-FF7556FF75C0}"/>
    <dgm:cxn modelId="{30419459-9369-DD4F-93E0-B7C954E2ED66}" srcId="{89530421-BF2B-3B4A-9580-D9DCBD57A946}" destId="{BA00CA98-218D-134B-9427-E5BA8142CAB3}" srcOrd="1" destOrd="0" parTransId="{C27263FF-E489-D741-9D45-E7209E0CF338}" sibTransId="{2A05369E-5309-394F-BE26-0ADBBF9BB7DC}"/>
    <dgm:cxn modelId="{DDDE9805-0137-6744-A8BC-380CB44C3DD7}" type="presParOf" srcId="{287E2702-611B-CD41-BA10-F849D40B2507}" destId="{B36DA0EB-13AC-2C4F-9387-09B94FD7A1CC}" srcOrd="0" destOrd="0" presId="urn:microsoft.com/office/officeart/2005/8/layout/vList2"/>
    <dgm:cxn modelId="{B0D3963D-4716-1F41-9271-02C681028EB2}" type="presParOf" srcId="{287E2702-611B-CD41-BA10-F849D40B2507}" destId="{23A25E02-0210-9847-B6CD-1A2735A7D388}" srcOrd="1" destOrd="0" presId="urn:microsoft.com/office/officeart/2005/8/layout/vList2"/>
    <dgm:cxn modelId="{06A4E87A-DBF3-674F-8DF3-DF4E4BF56078}" type="presParOf" srcId="{287E2702-611B-CD41-BA10-F849D40B2507}" destId="{40599097-BC33-8145-AB4D-8026110708A8}"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64383EC-3E81-9C41-99E5-5DDB795D9A1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8D853AC0-118E-9448-A632-9F1AAD3BABD3}">
      <dgm:prSet custT="1"/>
      <dgm:spPr/>
      <dgm:t>
        <a:bodyPr/>
        <a:lstStyle/>
        <a:p>
          <a:pPr rtl="0"/>
          <a:r>
            <a:rPr lang="en-US" sz="2200" b="1" smtClean="0">
              <a:latin typeface="Calibri"/>
              <a:cs typeface="Calibri"/>
            </a:rPr>
            <a:t>Ministers are entitled to use their official vehicles only for commuting from their official residence to their office for official work provided that such commuting is not combined with any electioneering or any political activity. </a:t>
          </a:r>
          <a:endParaRPr lang="en-US" sz="2200" b="1" dirty="0">
            <a:latin typeface="Calibri"/>
            <a:cs typeface="Calibri"/>
          </a:endParaRPr>
        </a:p>
      </dgm:t>
    </dgm:pt>
    <dgm:pt modelId="{C21C195F-2F49-194F-A9DC-1360993B5331}" type="parTrans" cxnId="{1C510F68-95F0-3140-8EAE-9B73D263A540}">
      <dgm:prSet/>
      <dgm:spPr/>
      <dgm:t>
        <a:bodyPr/>
        <a:lstStyle/>
        <a:p>
          <a:endParaRPr lang="en-US" sz="2200" b="1">
            <a:solidFill>
              <a:srgbClr val="000000"/>
            </a:solidFill>
            <a:latin typeface="Calibri"/>
            <a:cs typeface="Calibri"/>
          </a:endParaRPr>
        </a:p>
      </dgm:t>
    </dgm:pt>
    <dgm:pt modelId="{FEDBBE97-6A13-9F42-B16A-037640CB57B2}" type="sibTrans" cxnId="{1C510F68-95F0-3140-8EAE-9B73D263A540}">
      <dgm:prSet/>
      <dgm:spPr/>
      <dgm:t>
        <a:bodyPr/>
        <a:lstStyle/>
        <a:p>
          <a:endParaRPr lang="en-US" sz="2200" b="1">
            <a:solidFill>
              <a:srgbClr val="000000"/>
            </a:solidFill>
            <a:latin typeface="Calibri"/>
            <a:cs typeface="Calibri"/>
          </a:endParaRPr>
        </a:p>
      </dgm:t>
    </dgm:pt>
    <dgm:pt modelId="{4D6CAEF6-B69A-274C-9692-21E7DC44AB06}">
      <dgm:prSet custT="1"/>
      <dgm:spPr/>
      <dgm:t>
        <a:bodyPr/>
        <a:lstStyle/>
        <a:p>
          <a:pPr rtl="0"/>
          <a:r>
            <a:rPr lang="en-US" sz="2200" b="1" smtClean="0">
              <a:latin typeface="Calibri"/>
              <a:cs typeface="Calibri"/>
            </a:rPr>
            <a:t>Ministers, whether of the Union or State, shall not combine in any manner their official tours with election work. </a:t>
          </a:r>
          <a:endParaRPr lang="en-US" sz="2200" b="1" dirty="0">
            <a:latin typeface="Calibri"/>
            <a:cs typeface="Calibri"/>
          </a:endParaRPr>
        </a:p>
      </dgm:t>
    </dgm:pt>
    <dgm:pt modelId="{6A28A1D5-C9B0-B94D-8427-DDD6C05A3F38}" type="parTrans" cxnId="{53B8AB8C-8F72-784D-AFFA-19D96F20E3CC}">
      <dgm:prSet/>
      <dgm:spPr/>
      <dgm:t>
        <a:bodyPr/>
        <a:lstStyle/>
        <a:p>
          <a:endParaRPr lang="en-US" sz="2200" b="1">
            <a:solidFill>
              <a:srgbClr val="000000"/>
            </a:solidFill>
            <a:latin typeface="Calibri"/>
            <a:cs typeface="Calibri"/>
          </a:endParaRPr>
        </a:p>
      </dgm:t>
    </dgm:pt>
    <dgm:pt modelId="{0890FE5A-AD32-AD45-82A0-3224560B42E7}" type="sibTrans" cxnId="{53B8AB8C-8F72-784D-AFFA-19D96F20E3CC}">
      <dgm:prSet/>
      <dgm:spPr/>
      <dgm:t>
        <a:bodyPr/>
        <a:lstStyle/>
        <a:p>
          <a:endParaRPr lang="en-US" sz="2200" b="1">
            <a:solidFill>
              <a:srgbClr val="000000"/>
            </a:solidFill>
            <a:latin typeface="Calibri"/>
            <a:cs typeface="Calibri"/>
          </a:endParaRPr>
        </a:p>
      </dgm:t>
    </dgm:pt>
    <dgm:pt modelId="{5F53621D-9B89-C146-97DC-A43105A1E387}" type="pres">
      <dgm:prSet presAssocID="{F64383EC-3E81-9C41-99E5-5DDB795D9A11}" presName="linear" presStyleCnt="0">
        <dgm:presLayoutVars>
          <dgm:animLvl val="lvl"/>
          <dgm:resizeHandles val="exact"/>
        </dgm:presLayoutVars>
      </dgm:prSet>
      <dgm:spPr/>
      <dgm:t>
        <a:bodyPr/>
        <a:lstStyle/>
        <a:p>
          <a:endParaRPr lang="en-US"/>
        </a:p>
      </dgm:t>
    </dgm:pt>
    <dgm:pt modelId="{FBAC4D22-9FB1-BB49-88F6-53CB53A3335B}" type="pres">
      <dgm:prSet presAssocID="{8D853AC0-118E-9448-A632-9F1AAD3BABD3}" presName="parentText" presStyleLbl="node1" presStyleIdx="0" presStyleCnt="2">
        <dgm:presLayoutVars>
          <dgm:chMax val="0"/>
          <dgm:bulletEnabled val="1"/>
        </dgm:presLayoutVars>
      </dgm:prSet>
      <dgm:spPr/>
      <dgm:t>
        <a:bodyPr/>
        <a:lstStyle/>
        <a:p>
          <a:endParaRPr lang="en-US"/>
        </a:p>
      </dgm:t>
    </dgm:pt>
    <dgm:pt modelId="{CD43A0DA-4C1B-E541-B526-D5CF5546CB0B}" type="pres">
      <dgm:prSet presAssocID="{FEDBBE97-6A13-9F42-B16A-037640CB57B2}" presName="spacer" presStyleCnt="0"/>
      <dgm:spPr/>
      <dgm:t>
        <a:bodyPr/>
        <a:lstStyle/>
        <a:p>
          <a:endParaRPr lang="en-US"/>
        </a:p>
      </dgm:t>
    </dgm:pt>
    <dgm:pt modelId="{374A186B-BE46-8645-B8AD-E66B6F3DCD7A}" type="pres">
      <dgm:prSet presAssocID="{4D6CAEF6-B69A-274C-9692-21E7DC44AB06}" presName="parentText" presStyleLbl="node1" presStyleIdx="1" presStyleCnt="2">
        <dgm:presLayoutVars>
          <dgm:chMax val="0"/>
          <dgm:bulletEnabled val="1"/>
        </dgm:presLayoutVars>
      </dgm:prSet>
      <dgm:spPr/>
      <dgm:t>
        <a:bodyPr/>
        <a:lstStyle/>
        <a:p>
          <a:endParaRPr lang="en-US"/>
        </a:p>
      </dgm:t>
    </dgm:pt>
  </dgm:ptLst>
  <dgm:cxnLst>
    <dgm:cxn modelId="{53B8AB8C-8F72-784D-AFFA-19D96F20E3CC}" srcId="{F64383EC-3E81-9C41-99E5-5DDB795D9A11}" destId="{4D6CAEF6-B69A-274C-9692-21E7DC44AB06}" srcOrd="1" destOrd="0" parTransId="{6A28A1D5-C9B0-B94D-8427-DDD6C05A3F38}" sibTransId="{0890FE5A-AD32-AD45-82A0-3224560B42E7}"/>
    <dgm:cxn modelId="{A31EBF9D-E61C-BA47-9B81-14E578808D37}" type="presOf" srcId="{8D853AC0-118E-9448-A632-9F1AAD3BABD3}" destId="{FBAC4D22-9FB1-BB49-88F6-53CB53A3335B}" srcOrd="0" destOrd="0" presId="urn:microsoft.com/office/officeart/2005/8/layout/vList2"/>
    <dgm:cxn modelId="{5B790E29-985E-4249-896E-2983216E1907}" type="presOf" srcId="{F64383EC-3E81-9C41-99E5-5DDB795D9A11}" destId="{5F53621D-9B89-C146-97DC-A43105A1E387}" srcOrd="0" destOrd="0" presId="urn:microsoft.com/office/officeart/2005/8/layout/vList2"/>
    <dgm:cxn modelId="{1C510F68-95F0-3140-8EAE-9B73D263A540}" srcId="{F64383EC-3E81-9C41-99E5-5DDB795D9A11}" destId="{8D853AC0-118E-9448-A632-9F1AAD3BABD3}" srcOrd="0" destOrd="0" parTransId="{C21C195F-2F49-194F-A9DC-1360993B5331}" sibTransId="{FEDBBE97-6A13-9F42-B16A-037640CB57B2}"/>
    <dgm:cxn modelId="{6CA5097D-AE16-AF4C-99CB-10679A213248}" type="presOf" srcId="{4D6CAEF6-B69A-274C-9692-21E7DC44AB06}" destId="{374A186B-BE46-8645-B8AD-E66B6F3DCD7A}" srcOrd="0" destOrd="0" presId="urn:microsoft.com/office/officeart/2005/8/layout/vList2"/>
    <dgm:cxn modelId="{48916B3B-CB4A-7043-B171-C43A141EB333}" type="presParOf" srcId="{5F53621D-9B89-C146-97DC-A43105A1E387}" destId="{FBAC4D22-9FB1-BB49-88F6-53CB53A3335B}" srcOrd="0" destOrd="0" presId="urn:microsoft.com/office/officeart/2005/8/layout/vList2"/>
    <dgm:cxn modelId="{642A89B0-3E29-364A-8530-2297359AAECB}" type="presParOf" srcId="{5F53621D-9B89-C146-97DC-A43105A1E387}" destId="{CD43A0DA-4C1B-E541-B526-D5CF5546CB0B}" srcOrd="1" destOrd="0" presId="urn:microsoft.com/office/officeart/2005/8/layout/vList2"/>
    <dgm:cxn modelId="{6E39CD21-05A4-0249-9228-8801CCA566F7}" type="presParOf" srcId="{5F53621D-9B89-C146-97DC-A43105A1E387}" destId="{374A186B-BE46-8645-B8AD-E66B6F3DCD7A}"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4EEEDA69-4F11-B74D-A817-4B6BE6C50C6D}" type="doc">
      <dgm:prSet loTypeId="urn:microsoft.com/office/officeart/2008/layout/VerticalCurvedList" loCatId="" qsTypeId="urn:microsoft.com/office/officeart/2005/8/quickstyle/simple2" qsCatId="simple" csTypeId="urn:microsoft.com/office/officeart/2005/8/colors/accent1_2" csCatId="accent1" phldr="1"/>
      <dgm:spPr/>
      <dgm:t>
        <a:bodyPr/>
        <a:lstStyle/>
        <a:p>
          <a:endParaRPr lang="en-US"/>
        </a:p>
      </dgm:t>
    </dgm:pt>
    <dgm:pt modelId="{6381B3F0-E6F9-2047-A4C1-19A29E8F13C0}">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Hiring/procuring/use of vehicles for free conveyance of voters is corrupt practice</a:t>
          </a:r>
          <a:endParaRPr lang="en-US" sz="1800" b="1" dirty="0">
            <a:solidFill>
              <a:srgbClr val="000000"/>
            </a:solidFill>
            <a:latin typeface="Calibri"/>
            <a:cs typeface="Calibri"/>
          </a:endParaRPr>
        </a:p>
      </dgm:t>
    </dgm:pt>
    <dgm:pt modelId="{AC26B76D-DC47-834D-A411-C9F4C13EB07F}" type="parTrans" cxnId="{21FDD7BB-1AB7-6244-B361-D215E57016BC}">
      <dgm:prSet/>
      <dgm:spPr/>
      <dgm:t>
        <a:bodyPr/>
        <a:lstStyle/>
        <a:p>
          <a:endParaRPr lang="en-US" sz="1800" b="1">
            <a:solidFill>
              <a:srgbClr val="000000"/>
            </a:solidFill>
            <a:latin typeface="Calibri"/>
            <a:cs typeface="Calibri"/>
          </a:endParaRPr>
        </a:p>
      </dgm:t>
    </dgm:pt>
    <dgm:pt modelId="{21E941C7-40B6-5246-84A6-7EC862583398}" type="sibTrans" cxnId="{21FDD7BB-1AB7-6244-B361-D215E57016BC}">
      <dgm:prSet/>
      <dgm:spPr/>
      <dgm:t>
        <a:bodyPr/>
        <a:lstStyle/>
        <a:p>
          <a:endParaRPr lang="en-US" sz="1800" b="1">
            <a:solidFill>
              <a:srgbClr val="000000"/>
            </a:solidFill>
            <a:latin typeface="Calibri"/>
            <a:cs typeface="Calibri"/>
          </a:endParaRPr>
        </a:p>
      </dgm:t>
    </dgm:pt>
    <dgm:pt modelId="{86D363CA-F340-1049-94AC-483AC5A62762}">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Each contesting candidate is entitled to one vehicle for own use, one vehicle for election agent and one vehicle for use of his party or workers for entire constituency</a:t>
          </a:r>
          <a:endParaRPr lang="en-US" sz="1800" b="1" dirty="0">
            <a:solidFill>
              <a:srgbClr val="000000"/>
            </a:solidFill>
            <a:latin typeface="Calibri"/>
            <a:cs typeface="Calibri"/>
          </a:endParaRPr>
        </a:p>
      </dgm:t>
    </dgm:pt>
    <dgm:pt modelId="{82CE6E05-E42B-A943-A998-1120F8D6C8B1}" type="parTrans" cxnId="{BB1248BB-DB4F-034C-B40E-2E1F2FD28865}">
      <dgm:prSet/>
      <dgm:spPr/>
      <dgm:t>
        <a:bodyPr/>
        <a:lstStyle/>
        <a:p>
          <a:endParaRPr lang="en-US" sz="1800" b="1">
            <a:solidFill>
              <a:srgbClr val="000000"/>
            </a:solidFill>
            <a:latin typeface="Calibri"/>
            <a:cs typeface="Calibri"/>
          </a:endParaRPr>
        </a:p>
      </dgm:t>
    </dgm:pt>
    <dgm:pt modelId="{19A85802-0902-9242-829A-0C72D121C6B5}" type="sibTrans" cxnId="{BB1248BB-DB4F-034C-B40E-2E1F2FD28865}">
      <dgm:prSet/>
      <dgm:spPr/>
      <dgm:t>
        <a:bodyPr/>
        <a:lstStyle/>
        <a:p>
          <a:endParaRPr lang="en-US" sz="1800" b="1">
            <a:solidFill>
              <a:srgbClr val="000000"/>
            </a:solidFill>
            <a:latin typeface="Calibri"/>
            <a:cs typeface="Calibri"/>
          </a:endParaRPr>
        </a:p>
      </dgm:t>
    </dgm:pt>
    <dgm:pt modelId="{B0999829-B9B8-5C45-A297-D113F53B9DF4}">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Permit for above indicated vehicles will be issued by DM/RO and must affix on the vehicles.</a:t>
          </a:r>
          <a:endParaRPr lang="en-US" sz="1800" b="1" dirty="0">
            <a:solidFill>
              <a:srgbClr val="000000"/>
            </a:solidFill>
            <a:latin typeface="Calibri"/>
            <a:cs typeface="Calibri"/>
          </a:endParaRPr>
        </a:p>
      </dgm:t>
    </dgm:pt>
    <dgm:pt modelId="{ECC271B0-D7AD-5A43-853B-71700C34B2CE}" type="parTrans" cxnId="{52079767-FC29-044B-94F3-E31F9B010A3E}">
      <dgm:prSet/>
      <dgm:spPr/>
      <dgm:t>
        <a:bodyPr/>
        <a:lstStyle/>
        <a:p>
          <a:endParaRPr lang="en-US" sz="1800" b="1">
            <a:solidFill>
              <a:srgbClr val="000000"/>
            </a:solidFill>
            <a:latin typeface="Calibri"/>
            <a:cs typeface="Calibri"/>
          </a:endParaRPr>
        </a:p>
      </dgm:t>
    </dgm:pt>
    <dgm:pt modelId="{531AEEF4-CC1D-1840-A074-BEE9DA033FAE}" type="sibTrans" cxnId="{52079767-FC29-044B-94F3-E31F9B010A3E}">
      <dgm:prSet/>
      <dgm:spPr/>
      <dgm:t>
        <a:bodyPr/>
        <a:lstStyle/>
        <a:p>
          <a:endParaRPr lang="en-US" sz="1800" b="1">
            <a:solidFill>
              <a:srgbClr val="000000"/>
            </a:solidFill>
            <a:latin typeface="Calibri"/>
            <a:cs typeface="Calibri"/>
          </a:endParaRPr>
        </a:p>
      </dgm:t>
    </dgm:pt>
    <dgm:pt modelId="{E4322B10-4243-3E4A-A533-4A54F6D04065}">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No vehicle except with permit will be allowed for use</a:t>
          </a:r>
          <a:endParaRPr lang="en-US" sz="1800" b="1" dirty="0">
            <a:solidFill>
              <a:srgbClr val="000000"/>
            </a:solidFill>
            <a:latin typeface="Calibri"/>
            <a:cs typeface="Calibri"/>
          </a:endParaRPr>
        </a:p>
      </dgm:t>
    </dgm:pt>
    <dgm:pt modelId="{E6E47A7F-A208-574A-B5EF-2EF370AD379D}" type="parTrans" cxnId="{12BCDB0A-3954-FB4F-BF2D-CFDF4F55103F}">
      <dgm:prSet/>
      <dgm:spPr/>
      <dgm:t>
        <a:bodyPr/>
        <a:lstStyle/>
        <a:p>
          <a:endParaRPr lang="en-US" sz="1800" b="1">
            <a:solidFill>
              <a:srgbClr val="000000"/>
            </a:solidFill>
            <a:latin typeface="Calibri"/>
            <a:cs typeface="Calibri"/>
          </a:endParaRPr>
        </a:p>
      </dgm:t>
    </dgm:pt>
    <dgm:pt modelId="{968AC751-E421-B44C-9E60-0D7011B83B37}" type="sibTrans" cxnId="{12BCDB0A-3954-FB4F-BF2D-CFDF4F55103F}">
      <dgm:prSet/>
      <dgm:spPr/>
      <dgm:t>
        <a:bodyPr/>
        <a:lstStyle/>
        <a:p>
          <a:endParaRPr lang="en-US" sz="1800" b="1">
            <a:solidFill>
              <a:srgbClr val="000000"/>
            </a:solidFill>
            <a:latin typeface="Calibri"/>
            <a:cs typeface="Calibri"/>
          </a:endParaRPr>
        </a:p>
      </dgm:t>
    </dgm:pt>
    <dgm:pt modelId="{047D5319-1B46-EE45-BED4-558E1A5AA7F9}">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en-US" sz="1800" b="1" dirty="0" smtClean="0">
              <a:solidFill>
                <a:srgbClr val="000000"/>
              </a:solidFill>
              <a:latin typeface="Calibri"/>
              <a:cs typeface="Calibri"/>
            </a:rPr>
            <a:t>No vehicle with more than four wheels will be allowed for Candidates/workers/Parties </a:t>
          </a:r>
          <a:endParaRPr lang="en-US" sz="1800" b="1" dirty="0">
            <a:solidFill>
              <a:srgbClr val="000000"/>
            </a:solidFill>
            <a:latin typeface="Calibri"/>
            <a:cs typeface="Calibri"/>
          </a:endParaRPr>
        </a:p>
      </dgm:t>
    </dgm:pt>
    <dgm:pt modelId="{1E84BE31-25D0-BA4F-8D35-BC71E80C7C4D}" type="parTrans" cxnId="{E170AFFE-ACE3-6848-AED7-1F344C929384}">
      <dgm:prSet/>
      <dgm:spPr/>
      <dgm:t>
        <a:bodyPr/>
        <a:lstStyle/>
        <a:p>
          <a:endParaRPr lang="en-US" sz="1800" b="1">
            <a:solidFill>
              <a:srgbClr val="000000"/>
            </a:solidFill>
            <a:latin typeface="Calibri"/>
            <a:cs typeface="Calibri"/>
          </a:endParaRPr>
        </a:p>
      </dgm:t>
    </dgm:pt>
    <dgm:pt modelId="{F6318FD3-7190-4549-963E-DDC98D14A11A}" type="sibTrans" cxnId="{E170AFFE-ACE3-6848-AED7-1F344C929384}">
      <dgm:prSet/>
      <dgm:spPr/>
      <dgm:t>
        <a:bodyPr/>
        <a:lstStyle/>
        <a:p>
          <a:endParaRPr lang="en-US" sz="1800" b="1">
            <a:solidFill>
              <a:srgbClr val="000000"/>
            </a:solidFill>
            <a:latin typeface="Calibri"/>
            <a:cs typeface="Calibri"/>
          </a:endParaRPr>
        </a:p>
      </dgm:t>
    </dgm:pt>
    <dgm:pt modelId="{4D523EBD-3CF4-F04E-A2B9-64F0351C42BE}">
      <dgm:prSe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solidFill>
                <a:srgbClr val="000000"/>
              </a:solidFill>
              <a:latin typeface="Calibri"/>
              <a:cs typeface="Calibri"/>
            </a:rPr>
            <a:t>Not more than 5 persons including driver will be allowed.</a:t>
          </a:r>
        </a:p>
      </dgm:t>
    </dgm:pt>
    <dgm:pt modelId="{EE752FD7-5200-FA41-8404-D80B50AA4584}" type="parTrans" cxnId="{E9AE3AC7-7C9F-A94E-9935-20D5A1F06463}">
      <dgm:prSet/>
      <dgm:spPr/>
      <dgm:t>
        <a:bodyPr/>
        <a:lstStyle/>
        <a:p>
          <a:endParaRPr lang="en-US" sz="1800" b="1">
            <a:solidFill>
              <a:srgbClr val="000000"/>
            </a:solidFill>
            <a:latin typeface="Calibri"/>
            <a:cs typeface="Calibri"/>
          </a:endParaRPr>
        </a:p>
      </dgm:t>
    </dgm:pt>
    <dgm:pt modelId="{3DCA54AA-7BDF-EE45-944C-4558D2CC14FD}" type="sibTrans" cxnId="{E9AE3AC7-7C9F-A94E-9935-20D5A1F06463}">
      <dgm:prSet/>
      <dgm:spPr/>
      <dgm:t>
        <a:bodyPr/>
        <a:lstStyle/>
        <a:p>
          <a:endParaRPr lang="en-US" sz="1800" b="1">
            <a:solidFill>
              <a:srgbClr val="000000"/>
            </a:solidFill>
            <a:latin typeface="Calibri"/>
            <a:cs typeface="Calibri"/>
          </a:endParaRPr>
        </a:p>
      </dgm:t>
    </dgm:pt>
    <dgm:pt modelId="{72C661D4-1274-684B-BB4B-5815D4675586}" type="pres">
      <dgm:prSet presAssocID="{4EEEDA69-4F11-B74D-A817-4B6BE6C50C6D}" presName="Name0" presStyleCnt="0">
        <dgm:presLayoutVars>
          <dgm:chMax val="7"/>
          <dgm:chPref val="7"/>
          <dgm:dir/>
        </dgm:presLayoutVars>
      </dgm:prSet>
      <dgm:spPr/>
      <dgm:t>
        <a:bodyPr/>
        <a:lstStyle/>
        <a:p>
          <a:endParaRPr lang="en-US"/>
        </a:p>
      </dgm:t>
    </dgm:pt>
    <dgm:pt modelId="{06321935-6191-FC45-81B6-332201873DA9}" type="pres">
      <dgm:prSet presAssocID="{4EEEDA69-4F11-B74D-A817-4B6BE6C50C6D}" presName="Name1" presStyleCnt="0"/>
      <dgm:spPr/>
      <dgm:t>
        <a:bodyPr/>
        <a:lstStyle/>
        <a:p>
          <a:endParaRPr lang="en-US"/>
        </a:p>
      </dgm:t>
    </dgm:pt>
    <dgm:pt modelId="{B3CD416F-9E23-F84B-9B85-0EE1CE56E32E}" type="pres">
      <dgm:prSet presAssocID="{4EEEDA69-4F11-B74D-A817-4B6BE6C50C6D}" presName="cycle" presStyleCnt="0"/>
      <dgm:spPr/>
      <dgm:t>
        <a:bodyPr/>
        <a:lstStyle/>
        <a:p>
          <a:endParaRPr lang="en-US"/>
        </a:p>
      </dgm:t>
    </dgm:pt>
    <dgm:pt modelId="{CC461B40-6F14-0841-A45C-AD9841085A1D}" type="pres">
      <dgm:prSet presAssocID="{4EEEDA69-4F11-B74D-A817-4B6BE6C50C6D}" presName="srcNode" presStyleLbl="node1" presStyleIdx="0" presStyleCnt="6"/>
      <dgm:spPr/>
      <dgm:t>
        <a:bodyPr/>
        <a:lstStyle/>
        <a:p>
          <a:endParaRPr lang="en-US"/>
        </a:p>
      </dgm:t>
    </dgm:pt>
    <dgm:pt modelId="{9E3071FB-36FB-8A4A-8100-146D9E06C0E0}" type="pres">
      <dgm:prSet presAssocID="{4EEEDA69-4F11-B74D-A817-4B6BE6C50C6D}" presName="conn" presStyleLbl="parChTrans1D2" presStyleIdx="0" presStyleCnt="1"/>
      <dgm:spPr/>
      <dgm:t>
        <a:bodyPr/>
        <a:lstStyle/>
        <a:p>
          <a:endParaRPr lang="en-US"/>
        </a:p>
      </dgm:t>
    </dgm:pt>
    <dgm:pt modelId="{F457D495-D89E-A742-BCE6-5D608AA2CA50}" type="pres">
      <dgm:prSet presAssocID="{4EEEDA69-4F11-B74D-A817-4B6BE6C50C6D}" presName="extraNode" presStyleLbl="node1" presStyleIdx="0" presStyleCnt="6"/>
      <dgm:spPr/>
      <dgm:t>
        <a:bodyPr/>
        <a:lstStyle/>
        <a:p>
          <a:endParaRPr lang="en-US"/>
        </a:p>
      </dgm:t>
    </dgm:pt>
    <dgm:pt modelId="{A1DBD226-5E4A-FB4D-8947-D626ED3CA63B}" type="pres">
      <dgm:prSet presAssocID="{4EEEDA69-4F11-B74D-A817-4B6BE6C50C6D}" presName="dstNode" presStyleLbl="node1" presStyleIdx="0" presStyleCnt="6"/>
      <dgm:spPr/>
      <dgm:t>
        <a:bodyPr/>
        <a:lstStyle/>
        <a:p>
          <a:endParaRPr lang="en-US"/>
        </a:p>
      </dgm:t>
    </dgm:pt>
    <dgm:pt modelId="{1A55C75D-CE70-D840-AF33-7B6A345619F6}" type="pres">
      <dgm:prSet presAssocID="{6381B3F0-E6F9-2047-A4C1-19A29E8F13C0}" presName="text_1" presStyleLbl="node1" presStyleIdx="0" presStyleCnt="6">
        <dgm:presLayoutVars>
          <dgm:bulletEnabled val="1"/>
        </dgm:presLayoutVars>
      </dgm:prSet>
      <dgm:spPr/>
      <dgm:t>
        <a:bodyPr/>
        <a:lstStyle/>
        <a:p>
          <a:endParaRPr lang="en-US"/>
        </a:p>
      </dgm:t>
    </dgm:pt>
    <dgm:pt modelId="{C9327921-474B-E940-AC81-756D96DD4896}" type="pres">
      <dgm:prSet presAssocID="{6381B3F0-E6F9-2047-A4C1-19A29E8F13C0}" presName="accent_1" presStyleCnt="0"/>
      <dgm:spPr/>
      <dgm:t>
        <a:bodyPr/>
        <a:lstStyle/>
        <a:p>
          <a:endParaRPr lang="en-US"/>
        </a:p>
      </dgm:t>
    </dgm:pt>
    <dgm:pt modelId="{0A9A7A52-F72C-444E-BCF8-11195C632D40}" type="pres">
      <dgm:prSet presAssocID="{6381B3F0-E6F9-2047-A4C1-19A29E8F13C0}" presName="accentRepeatNode" presStyleLbl="solidFgAcc1" presStyleIdx="0" presStyleCnt="6"/>
      <dgm:spPr/>
      <dgm:t>
        <a:bodyPr/>
        <a:lstStyle/>
        <a:p>
          <a:endParaRPr lang="en-US"/>
        </a:p>
      </dgm:t>
    </dgm:pt>
    <dgm:pt modelId="{B9BB8BFF-C0FB-2E42-8561-34F9CB798820}" type="pres">
      <dgm:prSet presAssocID="{86D363CA-F340-1049-94AC-483AC5A62762}" presName="text_2" presStyleLbl="node1" presStyleIdx="1" presStyleCnt="6" custScaleY="134656">
        <dgm:presLayoutVars>
          <dgm:bulletEnabled val="1"/>
        </dgm:presLayoutVars>
      </dgm:prSet>
      <dgm:spPr/>
      <dgm:t>
        <a:bodyPr/>
        <a:lstStyle/>
        <a:p>
          <a:endParaRPr lang="en-US"/>
        </a:p>
      </dgm:t>
    </dgm:pt>
    <dgm:pt modelId="{DA07DB69-90DC-C646-B727-A39CE14FA9D5}" type="pres">
      <dgm:prSet presAssocID="{86D363CA-F340-1049-94AC-483AC5A62762}" presName="accent_2" presStyleCnt="0"/>
      <dgm:spPr/>
      <dgm:t>
        <a:bodyPr/>
        <a:lstStyle/>
        <a:p>
          <a:endParaRPr lang="en-US"/>
        </a:p>
      </dgm:t>
    </dgm:pt>
    <dgm:pt modelId="{0BDC53D5-C9DA-9D43-B57F-3B18514DF987}" type="pres">
      <dgm:prSet presAssocID="{86D363CA-F340-1049-94AC-483AC5A62762}" presName="accentRepeatNode" presStyleLbl="solidFgAcc1" presStyleIdx="1" presStyleCnt="6"/>
      <dgm:spPr/>
      <dgm:t>
        <a:bodyPr/>
        <a:lstStyle/>
        <a:p>
          <a:endParaRPr lang="en-US"/>
        </a:p>
      </dgm:t>
    </dgm:pt>
    <dgm:pt modelId="{5630B554-A4ED-1545-903C-D2C896CD226B}" type="pres">
      <dgm:prSet presAssocID="{B0999829-B9B8-5C45-A297-D113F53B9DF4}" presName="text_3" presStyleLbl="node1" presStyleIdx="2" presStyleCnt="6">
        <dgm:presLayoutVars>
          <dgm:bulletEnabled val="1"/>
        </dgm:presLayoutVars>
      </dgm:prSet>
      <dgm:spPr/>
      <dgm:t>
        <a:bodyPr/>
        <a:lstStyle/>
        <a:p>
          <a:endParaRPr lang="en-US"/>
        </a:p>
      </dgm:t>
    </dgm:pt>
    <dgm:pt modelId="{11A8886E-A4BD-3146-ADC4-6AEDA742647F}" type="pres">
      <dgm:prSet presAssocID="{B0999829-B9B8-5C45-A297-D113F53B9DF4}" presName="accent_3" presStyleCnt="0"/>
      <dgm:spPr/>
      <dgm:t>
        <a:bodyPr/>
        <a:lstStyle/>
        <a:p>
          <a:endParaRPr lang="en-US"/>
        </a:p>
      </dgm:t>
    </dgm:pt>
    <dgm:pt modelId="{6FDF9967-C496-C146-ADE1-DB9B35A4D521}" type="pres">
      <dgm:prSet presAssocID="{B0999829-B9B8-5C45-A297-D113F53B9DF4}" presName="accentRepeatNode" presStyleLbl="solidFgAcc1" presStyleIdx="2" presStyleCnt="6"/>
      <dgm:spPr/>
      <dgm:t>
        <a:bodyPr/>
        <a:lstStyle/>
        <a:p>
          <a:endParaRPr lang="en-US"/>
        </a:p>
      </dgm:t>
    </dgm:pt>
    <dgm:pt modelId="{1C791F0B-C3BB-5C48-8A2F-D073D645B918}" type="pres">
      <dgm:prSet presAssocID="{E4322B10-4243-3E4A-A533-4A54F6D04065}" presName="text_4" presStyleLbl="node1" presStyleIdx="3" presStyleCnt="6">
        <dgm:presLayoutVars>
          <dgm:bulletEnabled val="1"/>
        </dgm:presLayoutVars>
      </dgm:prSet>
      <dgm:spPr/>
      <dgm:t>
        <a:bodyPr/>
        <a:lstStyle/>
        <a:p>
          <a:endParaRPr lang="en-US"/>
        </a:p>
      </dgm:t>
    </dgm:pt>
    <dgm:pt modelId="{25F9AC3A-359D-834F-B9C2-9B63DE2799DC}" type="pres">
      <dgm:prSet presAssocID="{E4322B10-4243-3E4A-A533-4A54F6D04065}" presName="accent_4" presStyleCnt="0"/>
      <dgm:spPr/>
      <dgm:t>
        <a:bodyPr/>
        <a:lstStyle/>
        <a:p>
          <a:endParaRPr lang="en-US"/>
        </a:p>
      </dgm:t>
    </dgm:pt>
    <dgm:pt modelId="{5818CEC7-8DB0-4641-8E8F-115B541AFFE3}" type="pres">
      <dgm:prSet presAssocID="{E4322B10-4243-3E4A-A533-4A54F6D04065}" presName="accentRepeatNode" presStyleLbl="solidFgAcc1" presStyleIdx="3" presStyleCnt="6"/>
      <dgm:spPr/>
      <dgm:t>
        <a:bodyPr/>
        <a:lstStyle/>
        <a:p>
          <a:endParaRPr lang="en-US"/>
        </a:p>
      </dgm:t>
    </dgm:pt>
    <dgm:pt modelId="{86600175-7E2D-4D4D-AA0C-F72E9E8E6ED5}" type="pres">
      <dgm:prSet presAssocID="{047D5319-1B46-EE45-BED4-558E1A5AA7F9}" presName="text_5" presStyleLbl="node1" presStyleIdx="4" presStyleCnt="6">
        <dgm:presLayoutVars>
          <dgm:bulletEnabled val="1"/>
        </dgm:presLayoutVars>
      </dgm:prSet>
      <dgm:spPr/>
      <dgm:t>
        <a:bodyPr/>
        <a:lstStyle/>
        <a:p>
          <a:endParaRPr lang="en-US"/>
        </a:p>
      </dgm:t>
    </dgm:pt>
    <dgm:pt modelId="{0C1EF76F-5C83-504D-9EF1-A2A7AF0C17FF}" type="pres">
      <dgm:prSet presAssocID="{047D5319-1B46-EE45-BED4-558E1A5AA7F9}" presName="accent_5" presStyleCnt="0"/>
      <dgm:spPr/>
      <dgm:t>
        <a:bodyPr/>
        <a:lstStyle/>
        <a:p>
          <a:endParaRPr lang="en-US"/>
        </a:p>
      </dgm:t>
    </dgm:pt>
    <dgm:pt modelId="{7FC2AB90-52D1-754D-8F7C-A2E552AF0D98}" type="pres">
      <dgm:prSet presAssocID="{047D5319-1B46-EE45-BED4-558E1A5AA7F9}" presName="accentRepeatNode" presStyleLbl="solidFgAcc1" presStyleIdx="4" presStyleCnt="6"/>
      <dgm:spPr/>
      <dgm:t>
        <a:bodyPr/>
        <a:lstStyle/>
        <a:p>
          <a:endParaRPr lang="en-US"/>
        </a:p>
      </dgm:t>
    </dgm:pt>
    <dgm:pt modelId="{760AEF7B-599F-AB44-BE7D-3C31E8FAC197}" type="pres">
      <dgm:prSet presAssocID="{4D523EBD-3CF4-F04E-A2B9-64F0351C42BE}" presName="text_6" presStyleLbl="node1" presStyleIdx="5" presStyleCnt="6">
        <dgm:presLayoutVars>
          <dgm:bulletEnabled val="1"/>
        </dgm:presLayoutVars>
      </dgm:prSet>
      <dgm:spPr/>
      <dgm:t>
        <a:bodyPr/>
        <a:lstStyle/>
        <a:p>
          <a:endParaRPr lang="en-US"/>
        </a:p>
      </dgm:t>
    </dgm:pt>
    <dgm:pt modelId="{AFAB7359-4072-2B41-B5EB-5611A41F8130}" type="pres">
      <dgm:prSet presAssocID="{4D523EBD-3CF4-F04E-A2B9-64F0351C42BE}" presName="accent_6" presStyleCnt="0"/>
      <dgm:spPr/>
      <dgm:t>
        <a:bodyPr/>
        <a:lstStyle/>
        <a:p>
          <a:endParaRPr lang="en-US"/>
        </a:p>
      </dgm:t>
    </dgm:pt>
    <dgm:pt modelId="{44CA7586-58A1-C141-ADAB-5754C4BD5D7F}" type="pres">
      <dgm:prSet presAssocID="{4D523EBD-3CF4-F04E-A2B9-64F0351C42BE}" presName="accentRepeatNode" presStyleLbl="solidFgAcc1" presStyleIdx="5" presStyleCnt="6"/>
      <dgm:spPr/>
      <dgm:t>
        <a:bodyPr/>
        <a:lstStyle/>
        <a:p>
          <a:endParaRPr lang="en-US"/>
        </a:p>
      </dgm:t>
    </dgm:pt>
  </dgm:ptLst>
  <dgm:cxnLst>
    <dgm:cxn modelId="{BB1248BB-DB4F-034C-B40E-2E1F2FD28865}" srcId="{4EEEDA69-4F11-B74D-A817-4B6BE6C50C6D}" destId="{86D363CA-F340-1049-94AC-483AC5A62762}" srcOrd="1" destOrd="0" parTransId="{82CE6E05-E42B-A943-A998-1120F8D6C8B1}" sibTransId="{19A85802-0902-9242-829A-0C72D121C6B5}"/>
    <dgm:cxn modelId="{20398D07-F3A6-9B49-BEE8-08FCB0C84DCE}" type="presOf" srcId="{86D363CA-F340-1049-94AC-483AC5A62762}" destId="{B9BB8BFF-C0FB-2E42-8561-34F9CB798820}" srcOrd="0" destOrd="0" presId="urn:microsoft.com/office/officeart/2008/layout/VerticalCurvedList"/>
    <dgm:cxn modelId="{12BCDB0A-3954-FB4F-BF2D-CFDF4F55103F}" srcId="{4EEEDA69-4F11-B74D-A817-4B6BE6C50C6D}" destId="{E4322B10-4243-3E4A-A533-4A54F6D04065}" srcOrd="3" destOrd="0" parTransId="{E6E47A7F-A208-574A-B5EF-2EF370AD379D}" sibTransId="{968AC751-E421-B44C-9E60-0D7011B83B37}"/>
    <dgm:cxn modelId="{E9AE3AC7-7C9F-A94E-9935-20D5A1F06463}" srcId="{4EEEDA69-4F11-B74D-A817-4B6BE6C50C6D}" destId="{4D523EBD-3CF4-F04E-A2B9-64F0351C42BE}" srcOrd="5" destOrd="0" parTransId="{EE752FD7-5200-FA41-8404-D80B50AA4584}" sibTransId="{3DCA54AA-7BDF-EE45-944C-4558D2CC14FD}"/>
    <dgm:cxn modelId="{52079767-FC29-044B-94F3-E31F9B010A3E}" srcId="{4EEEDA69-4F11-B74D-A817-4B6BE6C50C6D}" destId="{B0999829-B9B8-5C45-A297-D113F53B9DF4}" srcOrd="2" destOrd="0" parTransId="{ECC271B0-D7AD-5A43-853B-71700C34B2CE}" sibTransId="{531AEEF4-CC1D-1840-A074-BEE9DA033FAE}"/>
    <dgm:cxn modelId="{C2638FDC-C549-0E44-B04D-0747D3E90D2A}" type="presOf" srcId="{047D5319-1B46-EE45-BED4-558E1A5AA7F9}" destId="{86600175-7E2D-4D4D-AA0C-F72E9E8E6ED5}" srcOrd="0" destOrd="0" presId="urn:microsoft.com/office/officeart/2008/layout/VerticalCurvedList"/>
    <dgm:cxn modelId="{48C56D0A-CD07-FE47-8C2C-2D816AD719E0}" type="presOf" srcId="{4EEEDA69-4F11-B74D-A817-4B6BE6C50C6D}" destId="{72C661D4-1274-684B-BB4B-5815D4675586}" srcOrd="0" destOrd="0" presId="urn:microsoft.com/office/officeart/2008/layout/VerticalCurvedList"/>
    <dgm:cxn modelId="{416BB8B0-1943-D74C-B2AF-46950A9ADE17}" type="presOf" srcId="{E4322B10-4243-3E4A-A533-4A54F6D04065}" destId="{1C791F0B-C3BB-5C48-8A2F-D073D645B918}" srcOrd="0" destOrd="0" presId="urn:microsoft.com/office/officeart/2008/layout/VerticalCurvedList"/>
    <dgm:cxn modelId="{CD428371-DBBC-074F-A1CB-D751332D5258}" type="presOf" srcId="{6381B3F0-E6F9-2047-A4C1-19A29E8F13C0}" destId="{1A55C75D-CE70-D840-AF33-7B6A345619F6}" srcOrd="0" destOrd="0" presId="urn:microsoft.com/office/officeart/2008/layout/VerticalCurvedList"/>
    <dgm:cxn modelId="{6BEFA42A-A3B4-754F-A9F6-D1B6E6D12BE5}" type="presOf" srcId="{21E941C7-40B6-5246-84A6-7EC862583398}" destId="{9E3071FB-36FB-8A4A-8100-146D9E06C0E0}" srcOrd="0" destOrd="0" presId="urn:microsoft.com/office/officeart/2008/layout/VerticalCurvedList"/>
    <dgm:cxn modelId="{19B0D99D-CD51-B94A-80A5-00346A043CCA}" type="presOf" srcId="{B0999829-B9B8-5C45-A297-D113F53B9DF4}" destId="{5630B554-A4ED-1545-903C-D2C896CD226B}" srcOrd="0" destOrd="0" presId="urn:microsoft.com/office/officeart/2008/layout/VerticalCurvedList"/>
    <dgm:cxn modelId="{E170AFFE-ACE3-6848-AED7-1F344C929384}" srcId="{4EEEDA69-4F11-B74D-A817-4B6BE6C50C6D}" destId="{047D5319-1B46-EE45-BED4-558E1A5AA7F9}" srcOrd="4" destOrd="0" parTransId="{1E84BE31-25D0-BA4F-8D35-BC71E80C7C4D}" sibTransId="{F6318FD3-7190-4549-963E-DDC98D14A11A}"/>
    <dgm:cxn modelId="{6CE2BD14-77A2-1944-BD93-8835BE26C400}" type="presOf" srcId="{4D523EBD-3CF4-F04E-A2B9-64F0351C42BE}" destId="{760AEF7B-599F-AB44-BE7D-3C31E8FAC197}" srcOrd="0" destOrd="0" presId="urn:microsoft.com/office/officeart/2008/layout/VerticalCurvedList"/>
    <dgm:cxn modelId="{21FDD7BB-1AB7-6244-B361-D215E57016BC}" srcId="{4EEEDA69-4F11-B74D-A817-4B6BE6C50C6D}" destId="{6381B3F0-E6F9-2047-A4C1-19A29E8F13C0}" srcOrd="0" destOrd="0" parTransId="{AC26B76D-DC47-834D-A411-C9F4C13EB07F}" sibTransId="{21E941C7-40B6-5246-84A6-7EC862583398}"/>
    <dgm:cxn modelId="{42F4E24B-D123-4F42-96DF-FFE2E3B1799C}" type="presParOf" srcId="{72C661D4-1274-684B-BB4B-5815D4675586}" destId="{06321935-6191-FC45-81B6-332201873DA9}" srcOrd="0" destOrd="0" presId="urn:microsoft.com/office/officeart/2008/layout/VerticalCurvedList"/>
    <dgm:cxn modelId="{BC05C215-B820-994D-8FA5-66F3FB467537}" type="presParOf" srcId="{06321935-6191-FC45-81B6-332201873DA9}" destId="{B3CD416F-9E23-F84B-9B85-0EE1CE56E32E}" srcOrd="0" destOrd="0" presId="urn:microsoft.com/office/officeart/2008/layout/VerticalCurvedList"/>
    <dgm:cxn modelId="{73084BC4-49A6-DC43-955A-EE5204EB57A1}" type="presParOf" srcId="{B3CD416F-9E23-F84B-9B85-0EE1CE56E32E}" destId="{CC461B40-6F14-0841-A45C-AD9841085A1D}" srcOrd="0" destOrd="0" presId="urn:microsoft.com/office/officeart/2008/layout/VerticalCurvedList"/>
    <dgm:cxn modelId="{04924778-1A92-A045-B8F3-1D51D21846A8}" type="presParOf" srcId="{B3CD416F-9E23-F84B-9B85-0EE1CE56E32E}" destId="{9E3071FB-36FB-8A4A-8100-146D9E06C0E0}" srcOrd="1" destOrd="0" presId="urn:microsoft.com/office/officeart/2008/layout/VerticalCurvedList"/>
    <dgm:cxn modelId="{35DDCD27-C5DE-6B43-AAD2-03D9885DCCAF}" type="presParOf" srcId="{B3CD416F-9E23-F84B-9B85-0EE1CE56E32E}" destId="{F457D495-D89E-A742-BCE6-5D608AA2CA50}" srcOrd="2" destOrd="0" presId="urn:microsoft.com/office/officeart/2008/layout/VerticalCurvedList"/>
    <dgm:cxn modelId="{5830E7D2-7921-5D44-A67E-316843D029B8}" type="presParOf" srcId="{B3CD416F-9E23-F84B-9B85-0EE1CE56E32E}" destId="{A1DBD226-5E4A-FB4D-8947-D626ED3CA63B}" srcOrd="3" destOrd="0" presId="urn:microsoft.com/office/officeart/2008/layout/VerticalCurvedList"/>
    <dgm:cxn modelId="{072CD7B5-39C2-194C-980D-0470CF67A72B}" type="presParOf" srcId="{06321935-6191-FC45-81B6-332201873DA9}" destId="{1A55C75D-CE70-D840-AF33-7B6A345619F6}" srcOrd="1" destOrd="0" presId="urn:microsoft.com/office/officeart/2008/layout/VerticalCurvedList"/>
    <dgm:cxn modelId="{92F006C7-3C3A-3844-99CC-5926AD94DE2A}" type="presParOf" srcId="{06321935-6191-FC45-81B6-332201873DA9}" destId="{C9327921-474B-E940-AC81-756D96DD4896}" srcOrd="2" destOrd="0" presId="urn:microsoft.com/office/officeart/2008/layout/VerticalCurvedList"/>
    <dgm:cxn modelId="{42C8A59B-CE8F-2D48-8078-856D2A7E14AD}" type="presParOf" srcId="{C9327921-474B-E940-AC81-756D96DD4896}" destId="{0A9A7A52-F72C-444E-BCF8-11195C632D40}" srcOrd="0" destOrd="0" presId="urn:microsoft.com/office/officeart/2008/layout/VerticalCurvedList"/>
    <dgm:cxn modelId="{4843B91E-85D6-BC46-B86C-F81FFF1DF46C}" type="presParOf" srcId="{06321935-6191-FC45-81B6-332201873DA9}" destId="{B9BB8BFF-C0FB-2E42-8561-34F9CB798820}" srcOrd="3" destOrd="0" presId="urn:microsoft.com/office/officeart/2008/layout/VerticalCurvedList"/>
    <dgm:cxn modelId="{53E47BC2-10BE-1F4C-A7C7-385B11E7B6FC}" type="presParOf" srcId="{06321935-6191-FC45-81B6-332201873DA9}" destId="{DA07DB69-90DC-C646-B727-A39CE14FA9D5}" srcOrd="4" destOrd="0" presId="urn:microsoft.com/office/officeart/2008/layout/VerticalCurvedList"/>
    <dgm:cxn modelId="{DC5632F1-8527-074F-AD1E-EA8B159E335D}" type="presParOf" srcId="{DA07DB69-90DC-C646-B727-A39CE14FA9D5}" destId="{0BDC53D5-C9DA-9D43-B57F-3B18514DF987}" srcOrd="0" destOrd="0" presId="urn:microsoft.com/office/officeart/2008/layout/VerticalCurvedList"/>
    <dgm:cxn modelId="{3A2C2703-F35E-BE4D-9B8B-7086CBA946D4}" type="presParOf" srcId="{06321935-6191-FC45-81B6-332201873DA9}" destId="{5630B554-A4ED-1545-903C-D2C896CD226B}" srcOrd="5" destOrd="0" presId="urn:microsoft.com/office/officeart/2008/layout/VerticalCurvedList"/>
    <dgm:cxn modelId="{095CB4FF-B791-2140-ADA4-C5067AD6C3CC}" type="presParOf" srcId="{06321935-6191-FC45-81B6-332201873DA9}" destId="{11A8886E-A4BD-3146-ADC4-6AEDA742647F}" srcOrd="6" destOrd="0" presId="urn:microsoft.com/office/officeart/2008/layout/VerticalCurvedList"/>
    <dgm:cxn modelId="{E0522249-989D-4F44-B7B3-FE1B3DAEA8F8}" type="presParOf" srcId="{11A8886E-A4BD-3146-ADC4-6AEDA742647F}" destId="{6FDF9967-C496-C146-ADE1-DB9B35A4D521}" srcOrd="0" destOrd="0" presId="urn:microsoft.com/office/officeart/2008/layout/VerticalCurvedList"/>
    <dgm:cxn modelId="{9207D341-3963-F844-8A87-343CF7B94DAD}" type="presParOf" srcId="{06321935-6191-FC45-81B6-332201873DA9}" destId="{1C791F0B-C3BB-5C48-8A2F-D073D645B918}" srcOrd="7" destOrd="0" presId="urn:microsoft.com/office/officeart/2008/layout/VerticalCurvedList"/>
    <dgm:cxn modelId="{58046969-D6B3-FD47-B92E-987C7192EEE4}" type="presParOf" srcId="{06321935-6191-FC45-81B6-332201873DA9}" destId="{25F9AC3A-359D-834F-B9C2-9B63DE2799DC}" srcOrd="8" destOrd="0" presId="urn:microsoft.com/office/officeart/2008/layout/VerticalCurvedList"/>
    <dgm:cxn modelId="{911EC466-F8D7-624D-8A37-0F3F213439A9}" type="presParOf" srcId="{25F9AC3A-359D-834F-B9C2-9B63DE2799DC}" destId="{5818CEC7-8DB0-4641-8E8F-115B541AFFE3}" srcOrd="0" destOrd="0" presId="urn:microsoft.com/office/officeart/2008/layout/VerticalCurvedList"/>
    <dgm:cxn modelId="{C48A2C0F-424E-2747-8D86-5F5798BBB4E9}" type="presParOf" srcId="{06321935-6191-FC45-81B6-332201873DA9}" destId="{86600175-7E2D-4D4D-AA0C-F72E9E8E6ED5}" srcOrd="9" destOrd="0" presId="urn:microsoft.com/office/officeart/2008/layout/VerticalCurvedList"/>
    <dgm:cxn modelId="{367C6860-21A6-464B-8144-D289A958A8E2}" type="presParOf" srcId="{06321935-6191-FC45-81B6-332201873DA9}" destId="{0C1EF76F-5C83-504D-9EF1-A2A7AF0C17FF}" srcOrd="10" destOrd="0" presId="urn:microsoft.com/office/officeart/2008/layout/VerticalCurvedList"/>
    <dgm:cxn modelId="{71C6F044-1977-7248-8EE9-53FAA65626B9}" type="presParOf" srcId="{0C1EF76F-5C83-504D-9EF1-A2A7AF0C17FF}" destId="{7FC2AB90-52D1-754D-8F7C-A2E552AF0D98}" srcOrd="0" destOrd="0" presId="urn:microsoft.com/office/officeart/2008/layout/VerticalCurvedList"/>
    <dgm:cxn modelId="{4D32BABE-4AE1-1944-9B0D-47887ECD46FF}" type="presParOf" srcId="{06321935-6191-FC45-81B6-332201873DA9}" destId="{760AEF7B-599F-AB44-BE7D-3C31E8FAC197}" srcOrd="11" destOrd="0" presId="urn:microsoft.com/office/officeart/2008/layout/VerticalCurvedList"/>
    <dgm:cxn modelId="{C7ADA992-BD6C-0A4A-861B-2E56302E637A}" type="presParOf" srcId="{06321935-6191-FC45-81B6-332201873DA9}" destId="{AFAB7359-4072-2B41-B5EB-5611A41F8130}" srcOrd="12" destOrd="0" presId="urn:microsoft.com/office/officeart/2008/layout/VerticalCurvedList"/>
    <dgm:cxn modelId="{2A706105-B0B0-254B-A4A0-A69455804704}" type="presParOf" srcId="{AFAB7359-4072-2B41-B5EB-5611A41F8130}" destId="{44CA7586-58A1-C141-ADAB-5754C4BD5D7F}" srcOrd="0" destOrd="0" presId="urn:microsoft.com/office/officeart/2008/layout/VerticalCurv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9530421-BF2B-3B4A-9580-D9DCBD57A946}" type="doc">
      <dgm:prSet loTypeId="urn:microsoft.com/office/officeart/2005/8/layout/vList2" loCatId="" qsTypeId="urn:microsoft.com/office/officeart/2005/8/quickstyle/simple2" qsCatId="simple" csTypeId="urn:microsoft.com/office/officeart/2005/8/colors/accent4_2" csCatId="accent4" phldr="1"/>
      <dgm:spPr/>
      <dgm:t>
        <a:bodyPr/>
        <a:lstStyle/>
        <a:p>
          <a:endParaRPr lang="en-US"/>
        </a:p>
      </dgm:t>
    </dgm:pt>
    <dgm:pt modelId="{01BB1F78-E151-2D42-88D7-DAE88CD3140B}">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b="1" dirty="0" smtClean="0">
              <a:latin typeface="Calibri"/>
              <a:cs typeface="Calibri"/>
            </a:rPr>
            <a:t>No leader of a political party shall use private fixed-wing aircraft and helicopters for the purposes of supervising and monitoring the polling and counting process on the days of poll and counting</a:t>
          </a:r>
          <a:endParaRPr lang="en-US" sz="2300" b="1" dirty="0">
            <a:latin typeface="Calibri"/>
            <a:cs typeface="Calibri"/>
          </a:endParaRPr>
        </a:p>
      </dgm:t>
    </dgm:pt>
    <dgm:pt modelId="{9D9F88E2-44A8-8044-A4DF-A09A7E4F34BE}" type="parTrans" cxnId="{D7EA613D-1C08-B344-ABAE-76EE3D143F7D}">
      <dgm:prSet/>
      <dgm:spPr/>
      <dgm:t>
        <a:bodyPr/>
        <a:lstStyle/>
        <a:p>
          <a:endParaRPr lang="en-US" sz="2300" b="1">
            <a:solidFill>
              <a:srgbClr val="000000"/>
            </a:solidFill>
            <a:latin typeface="Calibri"/>
            <a:cs typeface="Calibri"/>
          </a:endParaRPr>
        </a:p>
      </dgm:t>
    </dgm:pt>
    <dgm:pt modelId="{7E3BDEF3-A825-7F45-954F-FF7556FF75C0}" type="sibTrans" cxnId="{D7EA613D-1C08-B344-ABAE-76EE3D143F7D}">
      <dgm:prSet/>
      <dgm:spPr/>
      <dgm:t>
        <a:bodyPr/>
        <a:lstStyle/>
        <a:p>
          <a:endParaRPr lang="en-US" sz="2300" b="1">
            <a:solidFill>
              <a:srgbClr val="000000"/>
            </a:solidFill>
            <a:latin typeface="Calibri"/>
            <a:cs typeface="Calibri"/>
          </a:endParaRPr>
        </a:p>
      </dgm:t>
    </dgm:pt>
    <dgm:pt modelId="{BA00CA98-218D-134B-9427-E5BA8142CAB3}">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b="1" dirty="0" smtClean="0">
              <a:latin typeface="Calibri"/>
              <a:cs typeface="Calibri"/>
            </a:rPr>
            <a:t>(Instruction SL. No. 64, EC Letter No. 4/2001/JS-II, dated 08/05/2001)</a:t>
          </a:r>
          <a:endParaRPr lang="en-US" sz="2300" b="1" dirty="0">
            <a:latin typeface="Calibri"/>
            <a:cs typeface="Calibri"/>
          </a:endParaRPr>
        </a:p>
      </dgm:t>
    </dgm:pt>
    <dgm:pt modelId="{C27263FF-E489-D741-9D45-E7209E0CF338}" type="parTrans" cxnId="{30419459-9369-DD4F-93E0-B7C954E2ED66}">
      <dgm:prSet/>
      <dgm:spPr/>
      <dgm:t>
        <a:bodyPr/>
        <a:lstStyle/>
        <a:p>
          <a:endParaRPr lang="en-US" sz="2300" b="1">
            <a:solidFill>
              <a:srgbClr val="000000"/>
            </a:solidFill>
            <a:latin typeface="Calibri"/>
            <a:cs typeface="Calibri"/>
          </a:endParaRPr>
        </a:p>
      </dgm:t>
    </dgm:pt>
    <dgm:pt modelId="{2A05369E-5309-394F-BE26-0ADBBF9BB7DC}" type="sibTrans" cxnId="{30419459-9369-DD4F-93E0-B7C954E2ED66}">
      <dgm:prSet/>
      <dgm:spPr/>
      <dgm:t>
        <a:bodyPr/>
        <a:lstStyle/>
        <a:p>
          <a:endParaRPr lang="en-US" sz="2300" b="1">
            <a:solidFill>
              <a:srgbClr val="000000"/>
            </a:solidFill>
            <a:latin typeface="Calibri"/>
            <a:cs typeface="Calibri"/>
          </a:endParaRPr>
        </a:p>
      </dgm:t>
    </dgm:pt>
    <dgm:pt modelId="{287E2702-611B-CD41-BA10-F849D40B2507}" type="pres">
      <dgm:prSet presAssocID="{89530421-BF2B-3B4A-9580-D9DCBD57A946}" presName="linear" presStyleCnt="0">
        <dgm:presLayoutVars>
          <dgm:animLvl val="lvl"/>
          <dgm:resizeHandles val="exact"/>
        </dgm:presLayoutVars>
      </dgm:prSet>
      <dgm:spPr/>
      <dgm:t>
        <a:bodyPr/>
        <a:lstStyle/>
        <a:p>
          <a:endParaRPr lang="en-US"/>
        </a:p>
      </dgm:t>
    </dgm:pt>
    <dgm:pt modelId="{B36DA0EB-13AC-2C4F-9387-09B94FD7A1CC}" type="pres">
      <dgm:prSet presAssocID="{01BB1F78-E151-2D42-88D7-DAE88CD3140B}" presName="parentText" presStyleLbl="node1" presStyleIdx="0" presStyleCnt="2" custScaleY="125929" custLinFactY="-85078" custLinFactNeighborY="-100000">
        <dgm:presLayoutVars>
          <dgm:chMax val="0"/>
          <dgm:bulletEnabled val="1"/>
        </dgm:presLayoutVars>
      </dgm:prSet>
      <dgm:spPr/>
      <dgm:t>
        <a:bodyPr/>
        <a:lstStyle/>
        <a:p>
          <a:endParaRPr lang="en-US"/>
        </a:p>
      </dgm:t>
    </dgm:pt>
    <dgm:pt modelId="{23A25E02-0210-9847-B6CD-1A2735A7D388}" type="pres">
      <dgm:prSet presAssocID="{7E3BDEF3-A825-7F45-954F-FF7556FF75C0}" presName="spacer" presStyleCnt="0"/>
      <dgm:spPr/>
      <dgm:t>
        <a:bodyPr/>
        <a:lstStyle/>
        <a:p>
          <a:endParaRPr lang="en-US"/>
        </a:p>
      </dgm:t>
    </dgm:pt>
    <dgm:pt modelId="{40599097-BC33-8145-AB4D-8026110708A8}" type="pres">
      <dgm:prSet presAssocID="{BA00CA98-218D-134B-9427-E5BA8142CAB3}" presName="parentText" presStyleLbl="node1" presStyleIdx="1" presStyleCnt="2" custScaleY="66230" custLinFactY="-33482" custLinFactNeighborY="-100000">
        <dgm:presLayoutVars>
          <dgm:chMax val="0"/>
          <dgm:bulletEnabled val="1"/>
        </dgm:presLayoutVars>
      </dgm:prSet>
      <dgm:spPr/>
      <dgm:t>
        <a:bodyPr/>
        <a:lstStyle/>
        <a:p>
          <a:endParaRPr lang="en-US"/>
        </a:p>
      </dgm:t>
    </dgm:pt>
  </dgm:ptLst>
  <dgm:cxnLst>
    <dgm:cxn modelId="{35990F12-AEB8-9847-BBE8-00147294ED96}" type="presOf" srcId="{01BB1F78-E151-2D42-88D7-DAE88CD3140B}" destId="{B36DA0EB-13AC-2C4F-9387-09B94FD7A1CC}" srcOrd="0" destOrd="0" presId="urn:microsoft.com/office/officeart/2005/8/layout/vList2"/>
    <dgm:cxn modelId="{019658DB-2269-ED4D-87ED-45D689C334C2}" type="presOf" srcId="{BA00CA98-218D-134B-9427-E5BA8142CAB3}" destId="{40599097-BC33-8145-AB4D-8026110708A8}" srcOrd="0" destOrd="0" presId="urn:microsoft.com/office/officeart/2005/8/layout/vList2"/>
    <dgm:cxn modelId="{30419459-9369-DD4F-93E0-B7C954E2ED66}" srcId="{89530421-BF2B-3B4A-9580-D9DCBD57A946}" destId="{BA00CA98-218D-134B-9427-E5BA8142CAB3}" srcOrd="1" destOrd="0" parTransId="{C27263FF-E489-D741-9D45-E7209E0CF338}" sibTransId="{2A05369E-5309-394F-BE26-0ADBBF9BB7DC}"/>
    <dgm:cxn modelId="{D7EA613D-1C08-B344-ABAE-76EE3D143F7D}" srcId="{89530421-BF2B-3B4A-9580-D9DCBD57A946}" destId="{01BB1F78-E151-2D42-88D7-DAE88CD3140B}" srcOrd="0" destOrd="0" parTransId="{9D9F88E2-44A8-8044-A4DF-A09A7E4F34BE}" sibTransId="{7E3BDEF3-A825-7F45-954F-FF7556FF75C0}"/>
    <dgm:cxn modelId="{BD342457-E279-8D41-94D1-286748BA8ADD}" type="presOf" srcId="{89530421-BF2B-3B4A-9580-D9DCBD57A946}" destId="{287E2702-611B-CD41-BA10-F849D40B2507}" srcOrd="0" destOrd="0" presId="urn:microsoft.com/office/officeart/2005/8/layout/vList2"/>
    <dgm:cxn modelId="{67650F24-63C6-8741-B2BC-49BABE2E8AB1}" type="presParOf" srcId="{287E2702-611B-CD41-BA10-F849D40B2507}" destId="{B36DA0EB-13AC-2C4F-9387-09B94FD7A1CC}" srcOrd="0" destOrd="0" presId="urn:microsoft.com/office/officeart/2005/8/layout/vList2"/>
    <dgm:cxn modelId="{F7D05415-BA06-0148-BFDB-15B4E09E5409}" type="presParOf" srcId="{287E2702-611B-CD41-BA10-F849D40B2507}" destId="{23A25E02-0210-9847-B6CD-1A2735A7D388}" srcOrd="1" destOrd="0" presId="urn:microsoft.com/office/officeart/2005/8/layout/vList2"/>
    <dgm:cxn modelId="{E9521DA2-FA48-FC46-A873-B6D982B49AD3}" type="presParOf" srcId="{287E2702-611B-CD41-BA10-F849D40B2507}" destId="{40599097-BC33-8145-AB4D-8026110708A8}"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B01E8E-5489-7644-A556-12A438230E62}"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81851F3A-C532-CA41-9C5E-C658C3E6495B}">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Other officers drafted for election works like sector and zonal officers, Transport cell, EVM cell, Poll material procurement &amp; distribution cell, Training cell, Printing Cell etc. Senior officers, who have a role in the management of election in the State, are also covered by this direction. </a:t>
          </a:r>
          <a:endParaRPr lang="en-US" dirty="0">
            <a:solidFill>
              <a:srgbClr val="000000"/>
            </a:solidFill>
          </a:endParaRPr>
        </a:p>
      </dgm:t>
    </dgm:pt>
    <dgm:pt modelId="{ECF284DF-B5DB-004D-BCC9-B329C90FDD73}" type="parTrans" cxnId="{28176FA0-9391-EA4B-B04D-56873C10E579}">
      <dgm:prSet/>
      <dgm:spPr/>
      <dgm:t>
        <a:bodyPr/>
        <a:lstStyle/>
        <a:p>
          <a:endParaRPr lang="en-US">
            <a:solidFill>
              <a:srgbClr val="000000"/>
            </a:solidFill>
          </a:endParaRPr>
        </a:p>
      </dgm:t>
    </dgm:pt>
    <dgm:pt modelId="{ED62919C-540A-0E47-A7BA-B8DC7D01A7DE}" type="sibTrans" cxnId="{28176FA0-9391-EA4B-B04D-56873C10E579}">
      <dgm:prSet/>
      <dgm:spPr/>
      <dgm:t>
        <a:bodyPr/>
        <a:lstStyle/>
        <a:p>
          <a:endParaRPr lang="en-US">
            <a:solidFill>
              <a:srgbClr val="000000"/>
            </a:solidFill>
          </a:endParaRPr>
        </a:p>
      </dgm:t>
    </dgm:pt>
    <dgm:pt modelId="{83F6436C-D9F0-4D44-90B6-DA7BC916967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The transfer orders issued in respect of the above categories of officers prior to the date of announcement but not implemented till the time when model code came into effect should not be given effect to without obtaining specific permission from the Commission. </a:t>
          </a:r>
          <a:endParaRPr lang="en-US" dirty="0">
            <a:solidFill>
              <a:srgbClr val="000000"/>
            </a:solidFill>
          </a:endParaRPr>
        </a:p>
      </dgm:t>
    </dgm:pt>
    <dgm:pt modelId="{40EE5406-D7EC-0E47-A8A8-33B61C1C8AA5}" type="parTrans" cxnId="{BF9DDAB3-0CFE-6043-96D9-3DC3289AB6F8}">
      <dgm:prSet/>
      <dgm:spPr/>
      <dgm:t>
        <a:bodyPr/>
        <a:lstStyle/>
        <a:p>
          <a:endParaRPr lang="en-US">
            <a:solidFill>
              <a:srgbClr val="000000"/>
            </a:solidFill>
          </a:endParaRPr>
        </a:p>
      </dgm:t>
    </dgm:pt>
    <dgm:pt modelId="{74AACC31-986B-184D-9B0A-77CD512CB3E4}" type="sibTrans" cxnId="{BF9DDAB3-0CFE-6043-96D9-3DC3289AB6F8}">
      <dgm:prSet/>
      <dgm:spPr/>
      <dgm:t>
        <a:bodyPr/>
        <a:lstStyle/>
        <a:p>
          <a:endParaRPr lang="en-US">
            <a:solidFill>
              <a:srgbClr val="000000"/>
            </a:solidFill>
          </a:endParaRPr>
        </a:p>
      </dgm:t>
    </dgm:pt>
    <dgm:pt modelId="{7E57C443-496A-D546-8281-EDE21E4219C8}" type="pres">
      <dgm:prSet presAssocID="{CDB01E8E-5489-7644-A556-12A438230E62}" presName="linear" presStyleCnt="0">
        <dgm:presLayoutVars>
          <dgm:animLvl val="lvl"/>
          <dgm:resizeHandles val="exact"/>
        </dgm:presLayoutVars>
      </dgm:prSet>
      <dgm:spPr/>
      <dgm:t>
        <a:bodyPr/>
        <a:lstStyle/>
        <a:p>
          <a:endParaRPr lang="en-US"/>
        </a:p>
      </dgm:t>
    </dgm:pt>
    <dgm:pt modelId="{C3473352-DA6C-B542-BE07-AD3CBAF562B5}" type="pres">
      <dgm:prSet presAssocID="{81851F3A-C532-CA41-9C5E-C658C3E6495B}" presName="parentText" presStyleLbl="node1" presStyleIdx="0" presStyleCnt="2">
        <dgm:presLayoutVars>
          <dgm:chMax val="0"/>
          <dgm:bulletEnabled val="1"/>
        </dgm:presLayoutVars>
      </dgm:prSet>
      <dgm:spPr/>
      <dgm:t>
        <a:bodyPr/>
        <a:lstStyle/>
        <a:p>
          <a:endParaRPr lang="en-US"/>
        </a:p>
      </dgm:t>
    </dgm:pt>
    <dgm:pt modelId="{77A6F3AB-D182-7F41-8AC7-9B97B9144566}" type="pres">
      <dgm:prSet presAssocID="{ED62919C-540A-0E47-A7BA-B8DC7D01A7DE}" presName="spacer" presStyleCnt="0"/>
      <dgm:spPr/>
    </dgm:pt>
    <dgm:pt modelId="{96A2281F-D0FA-6E4D-90BA-AF2C0D273DBC}" type="pres">
      <dgm:prSet presAssocID="{83F6436C-D9F0-4D44-90B6-DA7BC9169676}" presName="parentText" presStyleLbl="node1" presStyleIdx="1" presStyleCnt="2">
        <dgm:presLayoutVars>
          <dgm:chMax val="0"/>
          <dgm:bulletEnabled val="1"/>
        </dgm:presLayoutVars>
      </dgm:prSet>
      <dgm:spPr/>
      <dgm:t>
        <a:bodyPr/>
        <a:lstStyle/>
        <a:p>
          <a:endParaRPr lang="en-US"/>
        </a:p>
      </dgm:t>
    </dgm:pt>
  </dgm:ptLst>
  <dgm:cxnLst>
    <dgm:cxn modelId="{BF9DDAB3-0CFE-6043-96D9-3DC3289AB6F8}" srcId="{CDB01E8E-5489-7644-A556-12A438230E62}" destId="{83F6436C-D9F0-4D44-90B6-DA7BC9169676}" srcOrd="1" destOrd="0" parTransId="{40EE5406-D7EC-0E47-A8A8-33B61C1C8AA5}" sibTransId="{74AACC31-986B-184D-9B0A-77CD512CB3E4}"/>
    <dgm:cxn modelId="{6CD7911A-9D2A-B745-AECF-02E204A46C2C}" type="presOf" srcId="{CDB01E8E-5489-7644-A556-12A438230E62}" destId="{7E57C443-496A-D546-8281-EDE21E4219C8}" srcOrd="0" destOrd="0" presId="urn:microsoft.com/office/officeart/2005/8/layout/vList2"/>
    <dgm:cxn modelId="{28176FA0-9391-EA4B-B04D-56873C10E579}" srcId="{CDB01E8E-5489-7644-A556-12A438230E62}" destId="{81851F3A-C532-CA41-9C5E-C658C3E6495B}" srcOrd="0" destOrd="0" parTransId="{ECF284DF-B5DB-004D-BCC9-B329C90FDD73}" sibTransId="{ED62919C-540A-0E47-A7BA-B8DC7D01A7DE}"/>
    <dgm:cxn modelId="{53C304F3-E2B8-9148-9E59-2397A960F068}" type="presOf" srcId="{83F6436C-D9F0-4D44-90B6-DA7BC9169676}" destId="{96A2281F-D0FA-6E4D-90BA-AF2C0D273DBC}" srcOrd="0" destOrd="0" presId="urn:microsoft.com/office/officeart/2005/8/layout/vList2"/>
    <dgm:cxn modelId="{E47A57E4-0641-7F44-8223-DE0AD9E4158D}" type="presOf" srcId="{81851F3A-C532-CA41-9C5E-C658C3E6495B}" destId="{C3473352-DA6C-B542-BE07-AD3CBAF562B5}" srcOrd="0" destOrd="0" presId="urn:microsoft.com/office/officeart/2005/8/layout/vList2"/>
    <dgm:cxn modelId="{6D6C95D8-6716-F142-8582-E4CD8E058757}" type="presParOf" srcId="{7E57C443-496A-D546-8281-EDE21E4219C8}" destId="{C3473352-DA6C-B542-BE07-AD3CBAF562B5}" srcOrd="0" destOrd="0" presId="urn:microsoft.com/office/officeart/2005/8/layout/vList2"/>
    <dgm:cxn modelId="{BF70E61D-3F5B-744E-8A15-BCECF55EFFB5}" type="presParOf" srcId="{7E57C443-496A-D546-8281-EDE21E4219C8}" destId="{77A6F3AB-D182-7F41-8AC7-9B97B9144566}" srcOrd="1" destOrd="0" presId="urn:microsoft.com/office/officeart/2005/8/layout/vList2"/>
    <dgm:cxn modelId="{4F42BC74-DE1F-FD40-989C-FEF54CEF53B8}" type="presParOf" srcId="{7E57C443-496A-D546-8281-EDE21E4219C8}" destId="{96A2281F-D0FA-6E4D-90BA-AF2C0D273DBC}"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678E043-A3AB-B143-93E7-71491669ECA1}"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CF4F2B0-9E7F-A443-9382-88FF486511D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rgbClr val="000000"/>
              </a:solidFill>
              <a:latin typeface="Calibri"/>
              <a:cs typeface="Calibri"/>
            </a:rPr>
            <a:t>During tour to emergent situation, the Chief Secretary may provide the Minister with Government vehicle and accommodation and other usual courtesies for his official trip. </a:t>
          </a:r>
          <a:endParaRPr lang="en-US" sz="2200" b="1" dirty="0">
            <a:solidFill>
              <a:srgbClr val="000000"/>
            </a:solidFill>
            <a:latin typeface="Calibri"/>
            <a:cs typeface="Calibri"/>
          </a:endParaRPr>
        </a:p>
      </dgm:t>
    </dgm:pt>
    <dgm:pt modelId="{394DBB84-2D61-0848-A97C-66033A38F575}" type="parTrans" cxnId="{8E3A9FED-5960-8C46-9489-AA396F34FE46}">
      <dgm:prSet/>
      <dgm:spPr/>
      <dgm:t>
        <a:bodyPr/>
        <a:lstStyle/>
        <a:p>
          <a:endParaRPr lang="en-US" sz="2200" b="1">
            <a:solidFill>
              <a:srgbClr val="000000"/>
            </a:solidFill>
            <a:latin typeface="Calibri"/>
            <a:cs typeface="Calibri"/>
          </a:endParaRPr>
        </a:p>
      </dgm:t>
    </dgm:pt>
    <dgm:pt modelId="{FBC9F5DC-31DF-F74B-9139-9E1DDF1B3C91}" type="sibTrans" cxnId="{8E3A9FED-5960-8C46-9489-AA396F34FE46}">
      <dgm:prSet/>
      <dgm:spPr/>
      <dgm:t>
        <a:bodyPr/>
        <a:lstStyle/>
        <a:p>
          <a:endParaRPr lang="en-US" sz="2200" b="1">
            <a:solidFill>
              <a:srgbClr val="000000"/>
            </a:solidFill>
            <a:latin typeface="Calibri"/>
            <a:cs typeface="Calibri"/>
          </a:endParaRPr>
        </a:p>
      </dgm:t>
    </dgm:pt>
    <dgm:pt modelId="{5534B811-7D60-C94D-A173-46E7279E9B0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b="1" dirty="0" smtClean="0">
              <a:solidFill>
                <a:schemeClr val="tx2">
                  <a:lumMod val="75000"/>
                </a:schemeClr>
              </a:solidFill>
              <a:latin typeface="Calibri"/>
              <a:cs typeface="Calibri"/>
            </a:rPr>
            <a:t>However, immediately preceding or during or in continuation of such an official tour, no minister can carry out or combine any election campaign or political activity. </a:t>
          </a:r>
          <a:endParaRPr lang="en-US" sz="2200" b="1" dirty="0">
            <a:solidFill>
              <a:schemeClr val="tx2">
                <a:lumMod val="75000"/>
              </a:schemeClr>
            </a:solidFill>
            <a:latin typeface="Calibri"/>
            <a:cs typeface="Calibri"/>
          </a:endParaRPr>
        </a:p>
      </dgm:t>
    </dgm:pt>
    <dgm:pt modelId="{AD69D363-9B1F-B64B-862B-3C937F25A723}" type="parTrans" cxnId="{70DF073B-04D9-1F47-904B-E09FBEAE6BBE}">
      <dgm:prSet/>
      <dgm:spPr/>
      <dgm:t>
        <a:bodyPr/>
        <a:lstStyle/>
        <a:p>
          <a:endParaRPr lang="en-US" sz="2200" b="1">
            <a:solidFill>
              <a:srgbClr val="000000"/>
            </a:solidFill>
            <a:latin typeface="Calibri"/>
            <a:cs typeface="Calibri"/>
          </a:endParaRPr>
        </a:p>
      </dgm:t>
    </dgm:pt>
    <dgm:pt modelId="{71B0B45B-BF6E-6340-AA94-3E37AE499F5F}" type="sibTrans" cxnId="{70DF073B-04D9-1F47-904B-E09FBEAE6BBE}">
      <dgm:prSet/>
      <dgm:spPr/>
      <dgm:t>
        <a:bodyPr/>
        <a:lstStyle/>
        <a:p>
          <a:endParaRPr lang="en-US" sz="2200" b="1">
            <a:solidFill>
              <a:srgbClr val="000000"/>
            </a:solidFill>
            <a:latin typeface="Calibri"/>
            <a:cs typeface="Calibri"/>
          </a:endParaRPr>
        </a:p>
      </dgm:t>
    </dgm:pt>
    <dgm:pt modelId="{A73F208C-157A-44AF-9525-5403CA56954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200" dirty="0" smtClean="0">
              <a:solidFill>
                <a:srgbClr val="000000"/>
              </a:solidFill>
              <a:latin typeface="Calibri"/>
              <a:cs typeface="Calibri"/>
            </a:rPr>
            <a:t>If a Union/State Minister is traveling in some emergent situation, out of his HQ on purely official business, </a:t>
          </a:r>
          <a:r>
            <a:rPr lang="en-US" sz="2200" u="sng" dirty="0" smtClean="0">
              <a:solidFill>
                <a:srgbClr val="000000"/>
              </a:solidFill>
              <a:latin typeface="Calibri"/>
              <a:cs typeface="Calibri"/>
            </a:rPr>
            <a:t>which cannot be avoided in public interest, </a:t>
          </a:r>
          <a:r>
            <a:rPr lang="en-US" sz="2200" dirty="0" smtClean="0">
              <a:solidFill>
                <a:srgbClr val="000000"/>
              </a:solidFill>
              <a:latin typeface="Calibri"/>
              <a:cs typeface="Calibri"/>
            </a:rPr>
            <a:t>then a letter certifying to this effect should be sent from the Secretary concerned of the Department to the Chief Secretary of the state where the Minister intends to visit, with a copy to the Commission. </a:t>
          </a:r>
          <a:endParaRPr lang="en-US" sz="2200" b="1" dirty="0">
            <a:solidFill>
              <a:srgbClr val="000000"/>
            </a:solidFill>
            <a:latin typeface="Calibri"/>
            <a:cs typeface="Calibri"/>
          </a:endParaRPr>
        </a:p>
      </dgm:t>
    </dgm:pt>
    <dgm:pt modelId="{3DC46FC2-FA6A-44A4-8818-BA593389853D}" type="parTrans" cxnId="{89B874E5-6A25-4C53-8859-1A792A607817}">
      <dgm:prSet/>
      <dgm:spPr/>
      <dgm:t>
        <a:bodyPr/>
        <a:lstStyle/>
        <a:p>
          <a:endParaRPr lang="en-US"/>
        </a:p>
      </dgm:t>
    </dgm:pt>
    <dgm:pt modelId="{EBED1B53-EC3A-40B2-A6D1-64774D9C2FF7}" type="sibTrans" cxnId="{89B874E5-6A25-4C53-8859-1A792A607817}">
      <dgm:prSet/>
      <dgm:spPr/>
      <dgm:t>
        <a:bodyPr/>
        <a:lstStyle/>
        <a:p>
          <a:endParaRPr lang="en-US"/>
        </a:p>
      </dgm:t>
    </dgm:pt>
    <dgm:pt modelId="{3B43E996-5BEB-A443-8DF8-7D9FF40A48F4}" type="pres">
      <dgm:prSet presAssocID="{5678E043-A3AB-B143-93E7-71491669ECA1}" presName="linear" presStyleCnt="0">
        <dgm:presLayoutVars>
          <dgm:animLvl val="lvl"/>
          <dgm:resizeHandles val="exact"/>
        </dgm:presLayoutVars>
      </dgm:prSet>
      <dgm:spPr/>
      <dgm:t>
        <a:bodyPr/>
        <a:lstStyle/>
        <a:p>
          <a:endParaRPr lang="en-US"/>
        </a:p>
      </dgm:t>
    </dgm:pt>
    <dgm:pt modelId="{C5DC2224-26F4-4447-B02B-16C1FF11D33F}" type="pres">
      <dgm:prSet presAssocID="{A73F208C-157A-44AF-9525-5403CA569544}" presName="parentText" presStyleLbl="node1" presStyleIdx="0" presStyleCnt="3" custScaleY="134977">
        <dgm:presLayoutVars>
          <dgm:chMax val="0"/>
          <dgm:bulletEnabled val="1"/>
        </dgm:presLayoutVars>
      </dgm:prSet>
      <dgm:spPr/>
      <dgm:t>
        <a:bodyPr/>
        <a:lstStyle/>
        <a:p>
          <a:endParaRPr lang="en-US"/>
        </a:p>
      </dgm:t>
    </dgm:pt>
    <dgm:pt modelId="{70A221AF-6026-40E7-B2F0-ADD0AB7F535A}" type="pres">
      <dgm:prSet presAssocID="{EBED1B53-EC3A-40B2-A6D1-64774D9C2FF7}" presName="spacer" presStyleCnt="0"/>
      <dgm:spPr/>
    </dgm:pt>
    <dgm:pt modelId="{1AA099A5-0C48-3F48-A282-7F6659D025E3}" type="pres">
      <dgm:prSet presAssocID="{4CF4F2B0-9E7F-A443-9382-88FF486511D9}" presName="parentText" presStyleLbl="node1" presStyleIdx="1" presStyleCnt="3" custLinFactY="24442" custLinFactNeighborY="100000">
        <dgm:presLayoutVars>
          <dgm:chMax val="0"/>
          <dgm:bulletEnabled val="1"/>
        </dgm:presLayoutVars>
      </dgm:prSet>
      <dgm:spPr/>
      <dgm:t>
        <a:bodyPr/>
        <a:lstStyle/>
        <a:p>
          <a:endParaRPr lang="en-US"/>
        </a:p>
      </dgm:t>
    </dgm:pt>
    <dgm:pt modelId="{6A346FD2-4EC7-794F-A247-B8ED26714911}" type="pres">
      <dgm:prSet presAssocID="{FBC9F5DC-31DF-F74B-9139-9E1DDF1B3C91}" presName="spacer" presStyleCnt="0"/>
      <dgm:spPr/>
      <dgm:t>
        <a:bodyPr/>
        <a:lstStyle/>
        <a:p>
          <a:endParaRPr lang="en-US"/>
        </a:p>
      </dgm:t>
    </dgm:pt>
    <dgm:pt modelId="{116FB601-B263-EE49-BE51-E14FED9A37AE}" type="pres">
      <dgm:prSet presAssocID="{5534B811-7D60-C94D-A173-46E7279E9B04}" presName="parentText" presStyleLbl="node1" presStyleIdx="2" presStyleCnt="3" custLinFactY="39204" custLinFactNeighborY="100000">
        <dgm:presLayoutVars>
          <dgm:chMax val="0"/>
          <dgm:bulletEnabled val="1"/>
        </dgm:presLayoutVars>
      </dgm:prSet>
      <dgm:spPr/>
      <dgm:t>
        <a:bodyPr/>
        <a:lstStyle/>
        <a:p>
          <a:endParaRPr lang="en-US"/>
        </a:p>
      </dgm:t>
    </dgm:pt>
  </dgm:ptLst>
  <dgm:cxnLst>
    <dgm:cxn modelId="{83A2CE1A-A65C-F047-B96E-C7FB428B4D26}" type="presOf" srcId="{4CF4F2B0-9E7F-A443-9382-88FF486511D9}" destId="{1AA099A5-0C48-3F48-A282-7F6659D025E3}" srcOrd="0" destOrd="0" presId="urn:microsoft.com/office/officeart/2005/8/layout/vList2"/>
    <dgm:cxn modelId="{70DF073B-04D9-1F47-904B-E09FBEAE6BBE}" srcId="{5678E043-A3AB-B143-93E7-71491669ECA1}" destId="{5534B811-7D60-C94D-A173-46E7279E9B04}" srcOrd="2" destOrd="0" parTransId="{AD69D363-9B1F-B64B-862B-3C937F25A723}" sibTransId="{71B0B45B-BF6E-6340-AA94-3E37AE499F5F}"/>
    <dgm:cxn modelId="{91EE7EAC-FC20-DD41-BD9B-9616693A704F}" type="presOf" srcId="{A73F208C-157A-44AF-9525-5403CA569544}" destId="{C5DC2224-26F4-4447-B02B-16C1FF11D33F}" srcOrd="0" destOrd="0" presId="urn:microsoft.com/office/officeart/2005/8/layout/vList2"/>
    <dgm:cxn modelId="{E0604BCF-17B2-B641-A37C-AD29F015C4E8}" type="presOf" srcId="{5678E043-A3AB-B143-93E7-71491669ECA1}" destId="{3B43E996-5BEB-A443-8DF8-7D9FF40A48F4}" srcOrd="0" destOrd="0" presId="urn:microsoft.com/office/officeart/2005/8/layout/vList2"/>
    <dgm:cxn modelId="{8E3A9FED-5960-8C46-9489-AA396F34FE46}" srcId="{5678E043-A3AB-B143-93E7-71491669ECA1}" destId="{4CF4F2B0-9E7F-A443-9382-88FF486511D9}" srcOrd="1" destOrd="0" parTransId="{394DBB84-2D61-0848-A97C-66033A38F575}" sibTransId="{FBC9F5DC-31DF-F74B-9139-9E1DDF1B3C91}"/>
    <dgm:cxn modelId="{3977CE67-8E6F-5B4D-AEB3-DAAD528A9D7F}" type="presOf" srcId="{5534B811-7D60-C94D-A173-46E7279E9B04}" destId="{116FB601-B263-EE49-BE51-E14FED9A37AE}" srcOrd="0" destOrd="0" presId="urn:microsoft.com/office/officeart/2005/8/layout/vList2"/>
    <dgm:cxn modelId="{89B874E5-6A25-4C53-8859-1A792A607817}" srcId="{5678E043-A3AB-B143-93E7-71491669ECA1}" destId="{A73F208C-157A-44AF-9525-5403CA569544}" srcOrd="0" destOrd="0" parTransId="{3DC46FC2-FA6A-44A4-8818-BA593389853D}" sibTransId="{EBED1B53-EC3A-40B2-A6D1-64774D9C2FF7}"/>
    <dgm:cxn modelId="{F6824B43-8C76-154B-B279-3EC303AC1392}" type="presParOf" srcId="{3B43E996-5BEB-A443-8DF8-7D9FF40A48F4}" destId="{C5DC2224-26F4-4447-B02B-16C1FF11D33F}" srcOrd="0" destOrd="0" presId="urn:microsoft.com/office/officeart/2005/8/layout/vList2"/>
    <dgm:cxn modelId="{9E078859-82AD-BA45-BCA4-61D9BF2D81E3}" type="presParOf" srcId="{3B43E996-5BEB-A443-8DF8-7D9FF40A48F4}" destId="{70A221AF-6026-40E7-B2F0-ADD0AB7F535A}" srcOrd="1" destOrd="0" presId="urn:microsoft.com/office/officeart/2005/8/layout/vList2"/>
    <dgm:cxn modelId="{07BBA420-40D9-ED43-A95C-71C3F32C5FF6}" type="presParOf" srcId="{3B43E996-5BEB-A443-8DF8-7D9FF40A48F4}" destId="{1AA099A5-0C48-3F48-A282-7F6659D025E3}" srcOrd="2" destOrd="0" presId="urn:microsoft.com/office/officeart/2005/8/layout/vList2"/>
    <dgm:cxn modelId="{D4AE227E-749C-E540-9756-F6D9A09CDEA4}" type="presParOf" srcId="{3B43E996-5BEB-A443-8DF8-7D9FF40A48F4}" destId="{6A346FD2-4EC7-794F-A247-B8ED26714911}" srcOrd="3" destOrd="0" presId="urn:microsoft.com/office/officeart/2005/8/layout/vList2"/>
    <dgm:cxn modelId="{8A7AB85B-51AB-054E-BD49-8D635DDCA404}" type="presParOf" srcId="{3B43E996-5BEB-A443-8DF8-7D9FF40A48F4}" destId="{116FB601-B263-EE49-BE51-E14FED9A37AE}"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r>
            <a:rPr lang="en-US" b="1" dirty="0" smtClean="0">
              <a:latin typeface="Calibri"/>
              <a:cs typeface="Calibri"/>
            </a:rPr>
            <a:t>10</a:t>
          </a:r>
        </a:p>
        <a:p>
          <a:r>
            <a:rPr lang="en-US" b="1" dirty="0" smtClean="0">
              <a:latin typeface="Calibri"/>
              <a:cs typeface="Calibri"/>
            </a:rPr>
            <a:t>MCC for State/Central </a:t>
          </a:r>
          <a:r>
            <a:rPr lang="en-US" b="1" dirty="0" err="1" smtClean="0">
              <a:latin typeface="Calibri"/>
              <a:cs typeface="Calibri"/>
            </a:rPr>
            <a:t>Govt</a:t>
          </a:r>
          <a:endParaRPr lang="en-US" b="1"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92BBFF84-740E-7047-BB99-FADD7FA45D84}" srcId="{2765DA2D-FE3C-2E47-ABF8-0EFAD41664B4}" destId="{C5F1579E-D34E-5640-A6F3-57AB18976100}" srcOrd="2" destOrd="0" parTransId="{6C91CDB2-8E41-2D40-9ADC-8E0E8C832DD3}" sibTransId="{4F85830D-925D-3042-8DF0-55156FA4B4D5}"/>
    <dgm:cxn modelId="{3B21CAAD-DC0E-C64C-993D-647231C989AC}" type="presOf" srcId="{8DFB0FAE-8158-4496-A077-4EB1D8977D2F}" destId="{2DAF6322-D16A-4C4E-8AD4-C6E5A795FDAE}" srcOrd="0" destOrd="0" presId="urn:microsoft.com/office/officeart/2005/8/layout/default#1"/>
    <dgm:cxn modelId="{71351016-1ECD-BB47-8741-C5D317F00DEC}" type="presOf" srcId="{2ABC2D18-745B-2742-BBF9-C2C597D94A0F}" destId="{971FC7CB-0888-3848-8790-FD24ADEDB26C}" srcOrd="0" destOrd="0" presId="urn:microsoft.com/office/officeart/2005/8/layout/default#1"/>
    <dgm:cxn modelId="{939ABC83-D8E5-6044-B3BE-674D7CB7DC9B}" type="presOf" srcId="{69AC860E-2222-CA4C-8F62-198747C73703}" destId="{DBDE4EB0-6119-0E48-86F5-1F8940575559}"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D38B5274-237F-7347-9DEE-460C7D069E90}" srcId="{2765DA2D-FE3C-2E47-ABF8-0EFAD41664B4}" destId="{69AC860E-2222-CA4C-8F62-198747C73703}" srcOrd="1" destOrd="0" parTransId="{E3D3A545-A557-A043-9E1A-1D325A929872}" sibTransId="{F7EED5E5-DFDD-744A-8CBA-CC958074AB3A}"/>
    <dgm:cxn modelId="{6488A0DC-42B4-7446-999E-6E4246D0D820}" srcId="{2765DA2D-FE3C-2E47-ABF8-0EFAD41664B4}" destId="{2839456E-318C-9C49-BD3E-6FF66E6E394E}" srcOrd="0" destOrd="0" parTransId="{8929BB06-86B8-6B4E-A3E0-4F5DF1CED742}" sibTransId="{2A2DD7C1-1B68-8948-8D0D-02BCF694A241}"/>
    <dgm:cxn modelId="{08255487-DBE0-6343-BAD9-4F1C9E34E3D9}" srcId="{2765DA2D-FE3C-2E47-ABF8-0EFAD41664B4}" destId="{2ABC2D18-745B-2742-BBF9-C2C597D94A0F}" srcOrd="8" destOrd="0" parTransId="{71232290-302F-E64F-BDDB-0371FD345E35}" sibTransId="{F94FC9DD-BCF4-7E4D-97E3-C3AEC1C3E449}"/>
    <dgm:cxn modelId="{A0E129BD-10FE-044A-9E09-2B66FBDA7270}" type="presOf" srcId="{CFA34232-AFAE-C14A-86CE-BA1015178FF3}" destId="{CF98CACE-2048-164A-9AC9-7AE1CFE7D37B}" srcOrd="0" destOrd="0" presId="urn:microsoft.com/office/officeart/2005/8/layout/default#1"/>
    <dgm:cxn modelId="{263753AC-21A9-0947-A5F9-5C0736AFB2AC}" type="presOf" srcId="{98FD7575-67F6-A442-9BAB-8D04B96099EA}" destId="{206A38FD-B9BD-404D-8F24-2F0D550EFB3A}" srcOrd="0" destOrd="0" presId="urn:microsoft.com/office/officeart/2005/8/layout/default#1"/>
    <dgm:cxn modelId="{8AF678F8-EAF9-8E43-B302-9BA58F69B82E}" type="presOf" srcId="{5C76EE22-2D48-2D4F-BD5A-F86AC99FBF01}" destId="{4F4FF2BF-8A7C-804D-8A20-AB700E2B9416}" srcOrd="0" destOrd="0" presId="urn:microsoft.com/office/officeart/2005/8/layout/default#1"/>
    <dgm:cxn modelId="{51B98581-44C7-E040-9207-BF8D4F3F92D3}" type="presOf" srcId="{2765DA2D-FE3C-2E47-ABF8-0EFAD41664B4}" destId="{C3002466-1E65-9E48-A531-D5F957471352}"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F1504B33-D628-DC4B-9435-2B6F2F1E43B7}" srcId="{2765DA2D-FE3C-2E47-ABF8-0EFAD41664B4}" destId="{CFA34232-AFAE-C14A-86CE-BA1015178FF3}" srcOrd="9" destOrd="0" parTransId="{9875FCF4-107B-5F45-9B1D-A48F0E35E418}" sibTransId="{C4A8F31B-2E02-9E41-8B85-1EA39AE18B01}"/>
    <dgm:cxn modelId="{1A998AB9-F349-E442-B553-043534489F1E}" srcId="{2765DA2D-FE3C-2E47-ABF8-0EFAD41664B4}" destId="{D75BF91F-7906-634D-8372-2306A0311EF1}" srcOrd="6" destOrd="0" parTransId="{890A0B04-1E73-6749-8D54-10775793DD1D}" sibTransId="{51BD6E22-06CA-5047-A81E-5FDCA8F5D37D}"/>
    <dgm:cxn modelId="{CCECF6FE-1BEF-314C-A9D4-1CFB5A592FFA}" type="presOf" srcId="{C8BBB1C0-CB62-0741-BED7-ACB2C0A624D2}" destId="{A39A6BA1-70A1-C64D-A061-C4AA5A371706}" srcOrd="0" destOrd="0" presId="urn:microsoft.com/office/officeart/2005/8/layout/default#1"/>
    <dgm:cxn modelId="{67F1A181-8A41-2546-BB7B-161036E81805}" type="presOf" srcId="{D75BF91F-7906-634D-8372-2306A0311EF1}" destId="{DCA33402-5CC2-B449-8445-E99B375BE8CE}"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2F8BC56B-53D1-E842-8B74-4002B9E0238A}" type="presOf" srcId="{2839456E-318C-9C49-BD3E-6FF66E6E394E}" destId="{671F9B2C-A20F-904C-BB2F-07BA253DF0F1}" srcOrd="0" destOrd="0" presId="urn:microsoft.com/office/officeart/2005/8/layout/default#1"/>
    <dgm:cxn modelId="{64C7A9B7-73ED-2947-BC90-10835C66AB86}" type="presOf" srcId="{749AECBA-93E9-374B-9499-3F7CF180D458}" destId="{BF839CF8-A261-2F4D-8CDC-D99FA5C11781}"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88ECA288-D5BC-CE4C-B84D-974FBE670DF0}" type="presOf" srcId="{C5F1579E-D34E-5640-A6F3-57AB18976100}" destId="{8A22497D-D905-0148-A0AA-DF796CC57828}"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8407677D-B68A-0C45-992F-4ECBE87A7DE6}" type="presParOf" srcId="{C3002466-1E65-9E48-A531-D5F957471352}" destId="{671F9B2C-A20F-904C-BB2F-07BA253DF0F1}" srcOrd="0" destOrd="0" presId="urn:microsoft.com/office/officeart/2005/8/layout/default#1"/>
    <dgm:cxn modelId="{32DBEC84-715E-FD4D-8432-3767653321BB}" type="presParOf" srcId="{C3002466-1E65-9E48-A531-D5F957471352}" destId="{A63B4877-C77F-8C45-BBF1-506AF306D5A0}" srcOrd="1" destOrd="0" presId="urn:microsoft.com/office/officeart/2005/8/layout/default#1"/>
    <dgm:cxn modelId="{A1C57680-D149-6944-B6F9-7D18ADA2941B}" type="presParOf" srcId="{C3002466-1E65-9E48-A531-D5F957471352}" destId="{DBDE4EB0-6119-0E48-86F5-1F8940575559}" srcOrd="2" destOrd="0" presId="urn:microsoft.com/office/officeart/2005/8/layout/default#1"/>
    <dgm:cxn modelId="{7E00D6B2-EC27-B647-9906-DA21EAD42964}" type="presParOf" srcId="{C3002466-1E65-9E48-A531-D5F957471352}" destId="{A05C5C46-2213-5441-89F7-D4421CD47372}" srcOrd="3" destOrd="0" presId="urn:microsoft.com/office/officeart/2005/8/layout/default#1"/>
    <dgm:cxn modelId="{C4AC2E6E-7EC5-0142-8F39-2FA92534E19F}" type="presParOf" srcId="{C3002466-1E65-9E48-A531-D5F957471352}" destId="{8A22497D-D905-0148-A0AA-DF796CC57828}" srcOrd="4" destOrd="0" presId="urn:microsoft.com/office/officeart/2005/8/layout/default#1"/>
    <dgm:cxn modelId="{097C511A-F099-EE4D-9022-A2898B3B9121}" type="presParOf" srcId="{C3002466-1E65-9E48-A531-D5F957471352}" destId="{8CA49F04-B0FA-6C47-A761-B7F6791120A1}" srcOrd="5" destOrd="0" presId="urn:microsoft.com/office/officeart/2005/8/layout/default#1"/>
    <dgm:cxn modelId="{56C211B4-63E6-3144-9F16-2C4F1D5311CC}" type="presParOf" srcId="{C3002466-1E65-9E48-A531-D5F957471352}" destId="{4F4FF2BF-8A7C-804D-8A20-AB700E2B9416}" srcOrd="6" destOrd="0" presId="urn:microsoft.com/office/officeart/2005/8/layout/default#1"/>
    <dgm:cxn modelId="{9B64E259-1551-0B41-86F5-8F554CD19ADE}" type="presParOf" srcId="{C3002466-1E65-9E48-A531-D5F957471352}" destId="{295EC94C-0579-DA43-B013-C823880260DF}" srcOrd="7" destOrd="0" presId="urn:microsoft.com/office/officeart/2005/8/layout/default#1"/>
    <dgm:cxn modelId="{12760FD9-B6A6-594D-9E09-FF0BA152547F}" type="presParOf" srcId="{C3002466-1E65-9E48-A531-D5F957471352}" destId="{BF839CF8-A261-2F4D-8CDC-D99FA5C11781}" srcOrd="8" destOrd="0" presId="urn:microsoft.com/office/officeart/2005/8/layout/default#1"/>
    <dgm:cxn modelId="{A13F8AA4-F167-5848-A404-8117A3A5EA9C}" type="presParOf" srcId="{C3002466-1E65-9E48-A531-D5F957471352}" destId="{568F4A33-5F08-6E4B-B138-82C399E641CD}" srcOrd="9" destOrd="0" presId="urn:microsoft.com/office/officeart/2005/8/layout/default#1"/>
    <dgm:cxn modelId="{0B60E28F-570E-234B-9BC7-321C2D39FA65}" type="presParOf" srcId="{C3002466-1E65-9E48-A531-D5F957471352}" destId="{206A38FD-B9BD-404D-8F24-2F0D550EFB3A}" srcOrd="10" destOrd="0" presId="urn:microsoft.com/office/officeart/2005/8/layout/default#1"/>
    <dgm:cxn modelId="{60A829BD-1BA3-0047-8805-60C74D83A87D}" type="presParOf" srcId="{C3002466-1E65-9E48-A531-D5F957471352}" destId="{8C2B89FE-16C9-414C-AEAA-19BB518BA361}" srcOrd="11" destOrd="0" presId="urn:microsoft.com/office/officeart/2005/8/layout/default#1"/>
    <dgm:cxn modelId="{740D56CF-DC0F-104A-B613-279CCAFC2B99}" type="presParOf" srcId="{C3002466-1E65-9E48-A531-D5F957471352}" destId="{DCA33402-5CC2-B449-8445-E99B375BE8CE}" srcOrd="12" destOrd="0" presId="urn:microsoft.com/office/officeart/2005/8/layout/default#1"/>
    <dgm:cxn modelId="{411E18C6-812B-C542-8549-2EBCC9BD72D9}" type="presParOf" srcId="{C3002466-1E65-9E48-A531-D5F957471352}" destId="{2F923C46-4EEC-BB45-B681-3C301BAFA7F6}" srcOrd="13" destOrd="0" presId="urn:microsoft.com/office/officeart/2005/8/layout/default#1"/>
    <dgm:cxn modelId="{9949347F-8F51-3C4F-9AFC-A81B4A64EB21}" type="presParOf" srcId="{C3002466-1E65-9E48-A531-D5F957471352}" destId="{A39A6BA1-70A1-C64D-A061-C4AA5A371706}" srcOrd="14" destOrd="0" presId="urn:microsoft.com/office/officeart/2005/8/layout/default#1"/>
    <dgm:cxn modelId="{DC5324DE-C26F-3D4F-B127-2169CD3056A5}" type="presParOf" srcId="{C3002466-1E65-9E48-A531-D5F957471352}" destId="{1A8B2939-6F4F-0B45-96B4-33D77B582892}" srcOrd="15" destOrd="0" presId="urn:microsoft.com/office/officeart/2005/8/layout/default#1"/>
    <dgm:cxn modelId="{33A27528-478E-4942-A3AE-852F4DDC1F27}" type="presParOf" srcId="{C3002466-1E65-9E48-A531-D5F957471352}" destId="{971FC7CB-0888-3848-8790-FD24ADEDB26C}" srcOrd="16" destOrd="0" presId="urn:microsoft.com/office/officeart/2005/8/layout/default#1"/>
    <dgm:cxn modelId="{54A78FC6-7D47-4142-B10B-9EA7ED61CF0D}" type="presParOf" srcId="{C3002466-1E65-9E48-A531-D5F957471352}" destId="{CC95E439-5F57-EE4F-A2D6-DA3C9727EBD0}" srcOrd="17" destOrd="0" presId="urn:microsoft.com/office/officeart/2005/8/layout/default#1"/>
    <dgm:cxn modelId="{536C748F-3DD9-C249-905B-6B5422F78A8D}" type="presParOf" srcId="{C3002466-1E65-9E48-A531-D5F957471352}" destId="{CF98CACE-2048-164A-9AC9-7AE1CFE7D37B}" srcOrd="18" destOrd="0" presId="urn:microsoft.com/office/officeart/2005/8/layout/default#1"/>
    <dgm:cxn modelId="{A8E558BC-121E-1A4B-9355-77F49201B3B5}" type="presParOf" srcId="{C3002466-1E65-9E48-A531-D5F957471352}" destId="{9F0622D6-962E-4288-8967-F152037A9508}" srcOrd="19" destOrd="0" presId="urn:microsoft.com/office/officeart/2005/8/layout/default#1"/>
    <dgm:cxn modelId="{6FBBC65D-E58F-904C-B75A-03D309295758}"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206A35C-2B02-0642-B35D-0153BEFC6815}" type="doc">
      <dgm:prSet loTypeId="urn:microsoft.com/office/officeart/2008/layout/HorizontalMultiLevelHierarchy" loCatId="" qsTypeId="urn:microsoft.com/office/officeart/2005/8/quickstyle/simple2" qsCatId="simple" csTypeId="urn:microsoft.com/office/officeart/2005/8/colors/accent3_2" csCatId="accent3" phldr="1"/>
      <dgm:spPr/>
      <dgm:t>
        <a:bodyPr/>
        <a:lstStyle/>
        <a:p>
          <a:endParaRPr lang="en-US"/>
        </a:p>
      </dgm:t>
    </dgm:pt>
    <dgm:pt modelId="{C6F5B174-43FF-9343-A5A5-163341BF1DC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Announcement of following is prohibited</a:t>
          </a:r>
          <a:endParaRPr lang="en-US" sz="2300" b="1" dirty="0">
            <a:solidFill>
              <a:srgbClr val="000000"/>
            </a:solidFill>
            <a:latin typeface="Cambria"/>
            <a:cs typeface="Cambria"/>
          </a:endParaRPr>
        </a:p>
      </dgm:t>
    </dgm:pt>
    <dgm:pt modelId="{FEAC40FE-B363-6E4B-894B-29E9CCD58726}" type="parTrans" cxnId="{1682E78E-F1A7-E543-BAEB-6FE948747032}">
      <dgm:prSet/>
      <dgm:spPr/>
      <dgm:t>
        <a:bodyPr/>
        <a:lstStyle/>
        <a:p>
          <a:endParaRPr lang="en-US" sz="2300" b="1">
            <a:solidFill>
              <a:srgbClr val="000000"/>
            </a:solidFill>
            <a:latin typeface="Cambria"/>
            <a:cs typeface="Cambria"/>
          </a:endParaRPr>
        </a:p>
      </dgm:t>
    </dgm:pt>
    <dgm:pt modelId="{3057EB91-3C5E-3145-97C2-32DC916022C8}" type="sibTrans" cxnId="{1682E78E-F1A7-E543-BAEB-6FE948747032}">
      <dgm:prSet/>
      <dgm:spPr/>
      <dgm:t>
        <a:bodyPr/>
        <a:lstStyle/>
        <a:p>
          <a:endParaRPr lang="en-US" sz="2300" b="1">
            <a:solidFill>
              <a:srgbClr val="000000"/>
            </a:solidFill>
            <a:latin typeface="Cambria"/>
            <a:cs typeface="Cambria"/>
          </a:endParaRPr>
        </a:p>
      </dgm:t>
    </dgm:pt>
    <dgm:pt modelId="{18EFC954-C78A-D64F-8785-4EBB71FCC20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smtClean="0">
              <a:solidFill>
                <a:srgbClr val="000000"/>
              </a:solidFill>
              <a:latin typeface="Cambria"/>
              <a:cs typeface="Cambria"/>
            </a:rPr>
            <a:t>New projects </a:t>
          </a:r>
          <a:endParaRPr lang="en-US" sz="2300" b="1">
            <a:solidFill>
              <a:srgbClr val="000000"/>
            </a:solidFill>
            <a:latin typeface="Cambria"/>
            <a:cs typeface="Cambria"/>
          </a:endParaRPr>
        </a:p>
      </dgm:t>
    </dgm:pt>
    <dgm:pt modelId="{FBED03EA-499A-844C-BF52-7BA6737DE51A}" type="parTrans" cxnId="{EAF19AEF-70EF-C843-8A69-AAA54D106BE3}">
      <dgm:prSet custT="1"/>
      <dgm:spPr/>
      <dgm:t>
        <a:bodyPr/>
        <a:lstStyle/>
        <a:p>
          <a:endParaRPr lang="en-US" sz="2300" b="1">
            <a:solidFill>
              <a:srgbClr val="000000"/>
            </a:solidFill>
            <a:latin typeface="Cambria"/>
            <a:cs typeface="Cambria"/>
          </a:endParaRPr>
        </a:p>
      </dgm:t>
    </dgm:pt>
    <dgm:pt modelId="{45896FB9-1278-CA48-8B8F-E693DC6C57F9}" type="sibTrans" cxnId="{EAF19AEF-70EF-C843-8A69-AAA54D106BE3}">
      <dgm:prSet/>
      <dgm:spPr/>
      <dgm:t>
        <a:bodyPr/>
        <a:lstStyle/>
        <a:p>
          <a:endParaRPr lang="en-US" sz="2300" b="1">
            <a:solidFill>
              <a:srgbClr val="000000"/>
            </a:solidFill>
            <a:latin typeface="Cambria"/>
            <a:cs typeface="Cambria"/>
          </a:endParaRPr>
        </a:p>
      </dgm:t>
    </dgm:pt>
    <dgm:pt modelId="{25F4E248-CA8A-8D49-9D83-CADAF6FFC25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da-DK" sz="2300" b="1" smtClean="0">
              <a:solidFill>
                <a:srgbClr val="000000"/>
              </a:solidFill>
              <a:latin typeface="Cambria"/>
              <a:cs typeface="Cambria"/>
            </a:rPr>
            <a:t>Programme </a:t>
          </a:r>
          <a:endParaRPr lang="da-DK" sz="2300" b="1">
            <a:solidFill>
              <a:srgbClr val="000000"/>
            </a:solidFill>
            <a:latin typeface="Cambria"/>
            <a:cs typeface="Cambria"/>
          </a:endParaRPr>
        </a:p>
      </dgm:t>
    </dgm:pt>
    <dgm:pt modelId="{8937E019-1D88-F047-857D-B6329E00741D}" type="parTrans" cxnId="{0509D624-9704-034B-9132-72958B15518D}">
      <dgm:prSet custT="1"/>
      <dgm:spPr/>
      <dgm:t>
        <a:bodyPr/>
        <a:lstStyle/>
        <a:p>
          <a:endParaRPr lang="en-US" sz="2300" b="1">
            <a:solidFill>
              <a:srgbClr val="000000"/>
            </a:solidFill>
            <a:latin typeface="Cambria"/>
            <a:cs typeface="Cambria"/>
          </a:endParaRPr>
        </a:p>
      </dgm:t>
    </dgm:pt>
    <dgm:pt modelId="{33860494-CB5E-0D44-BD13-79ACCDB48B48}" type="sibTrans" cxnId="{0509D624-9704-034B-9132-72958B15518D}">
      <dgm:prSet/>
      <dgm:spPr/>
      <dgm:t>
        <a:bodyPr/>
        <a:lstStyle/>
        <a:p>
          <a:endParaRPr lang="en-US" sz="2300" b="1">
            <a:solidFill>
              <a:srgbClr val="000000"/>
            </a:solidFill>
            <a:latin typeface="Cambria"/>
            <a:cs typeface="Cambria"/>
          </a:endParaRPr>
        </a:p>
      </dgm:t>
    </dgm:pt>
    <dgm:pt modelId="{866632AA-8F29-444C-94F6-F9A570D0BC0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Concessions </a:t>
          </a:r>
          <a:endParaRPr lang="en-US" sz="2300" b="1" dirty="0">
            <a:solidFill>
              <a:srgbClr val="000000"/>
            </a:solidFill>
            <a:latin typeface="Cambria"/>
            <a:cs typeface="Cambria"/>
          </a:endParaRPr>
        </a:p>
      </dgm:t>
    </dgm:pt>
    <dgm:pt modelId="{A39E9F48-2DF9-7343-9B09-AF5DA32B5B71}" type="parTrans" cxnId="{7404368B-536A-6941-950C-AB70F95ACBEE}">
      <dgm:prSet custT="1"/>
      <dgm:spPr/>
      <dgm:t>
        <a:bodyPr/>
        <a:lstStyle/>
        <a:p>
          <a:endParaRPr lang="en-US" sz="2300" b="1">
            <a:solidFill>
              <a:srgbClr val="000000"/>
            </a:solidFill>
            <a:latin typeface="Cambria"/>
            <a:cs typeface="Cambria"/>
          </a:endParaRPr>
        </a:p>
      </dgm:t>
    </dgm:pt>
    <dgm:pt modelId="{6D1D25AC-CF5D-CE42-9D00-785418ABB7EF}" type="sibTrans" cxnId="{7404368B-536A-6941-950C-AB70F95ACBEE}">
      <dgm:prSet/>
      <dgm:spPr/>
      <dgm:t>
        <a:bodyPr/>
        <a:lstStyle/>
        <a:p>
          <a:endParaRPr lang="en-US" sz="2300" b="1">
            <a:solidFill>
              <a:srgbClr val="000000"/>
            </a:solidFill>
            <a:latin typeface="Cambria"/>
            <a:cs typeface="Cambria"/>
          </a:endParaRPr>
        </a:p>
      </dgm:t>
    </dgm:pt>
    <dgm:pt modelId="{9D56F683-F96C-3C4B-96F9-ABE6756F8A9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Financial grants in any form</a:t>
          </a:r>
          <a:endParaRPr lang="en-US" sz="2300" b="1" dirty="0">
            <a:solidFill>
              <a:srgbClr val="000000"/>
            </a:solidFill>
            <a:latin typeface="Cambria"/>
            <a:cs typeface="Cambria"/>
          </a:endParaRPr>
        </a:p>
      </dgm:t>
    </dgm:pt>
    <dgm:pt modelId="{68116137-89A8-7746-89E2-D8B41095D8F7}" type="parTrans" cxnId="{ED0B55BC-FADF-1447-A134-6FABD1A37E3C}">
      <dgm:prSet custT="1"/>
      <dgm:spPr/>
      <dgm:t>
        <a:bodyPr/>
        <a:lstStyle/>
        <a:p>
          <a:endParaRPr lang="en-US" sz="2300" b="1">
            <a:solidFill>
              <a:srgbClr val="000000"/>
            </a:solidFill>
            <a:latin typeface="Cambria"/>
            <a:cs typeface="Cambria"/>
          </a:endParaRPr>
        </a:p>
      </dgm:t>
    </dgm:pt>
    <dgm:pt modelId="{1491C99F-BB84-EA4D-9AF7-B181F5FF6252}" type="sibTrans" cxnId="{ED0B55BC-FADF-1447-A134-6FABD1A37E3C}">
      <dgm:prSet/>
      <dgm:spPr/>
      <dgm:t>
        <a:bodyPr/>
        <a:lstStyle/>
        <a:p>
          <a:endParaRPr lang="en-US" sz="2300" b="1">
            <a:solidFill>
              <a:srgbClr val="000000"/>
            </a:solidFill>
            <a:latin typeface="Cambria"/>
            <a:cs typeface="Cambria"/>
          </a:endParaRPr>
        </a:p>
      </dgm:t>
    </dgm:pt>
    <dgm:pt modelId="{25EFC596-D2A8-CB46-A192-2EF05260C29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b="1" dirty="0" smtClean="0">
              <a:solidFill>
                <a:srgbClr val="000000"/>
              </a:solidFill>
              <a:latin typeface="Cambria"/>
              <a:cs typeface="Cambria"/>
            </a:rPr>
            <a:t>Promises which have the effect of influencing the voters </a:t>
          </a:r>
          <a:endParaRPr lang="en-US" sz="2300" b="1" dirty="0">
            <a:solidFill>
              <a:srgbClr val="000000"/>
            </a:solidFill>
            <a:latin typeface="Cambria"/>
            <a:cs typeface="Cambria"/>
          </a:endParaRPr>
        </a:p>
      </dgm:t>
    </dgm:pt>
    <dgm:pt modelId="{01F5DBEF-FFEC-6D45-8EF0-DA4D98320AE6}" type="parTrans" cxnId="{710DD8BA-1A6D-A94E-BDB1-4905E02AC52F}">
      <dgm:prSet custT="1"/>
      <dgm:spPr/>
      <dgm:t>
        <a:bodyPr/>
        <a:lstStyle/>
        <a:p>
          <a:endParaRPr lang="en-US" sz="2300" b="1">
            <a:solidFill>
              <a:srgbClr val="000000"/>
            </a:solidFill>
            <a:latin typeface="Cambria"/>
            <a:cs typeface="Cambria"/>
          </a:endParaRPr>
        </a:p>
      </dgm:t>
    </dgm:pt>
    <dgm:pt modelId="{59F03856-BE9C-4E41-97B7-95A2AA835DA1}" type="sibTrans" cxnId="{710DD8BA-1A6D-A94E-BDB1-4905E02AC52F}">
      <dgm:prSet/>
      <dgm:spPr/>
      <dgm:t>
        <a:bodyPr/>
        <a:lstStyle/>
        <a:p>
          <a:endParaRPr lang="en-US" sz="2300" b="1">
            <a:solidFill>
              <a:srgbClr val="000000"/>
            </a:solidFill>
            <a:latin typeface="Cambria"/>
            <a:cs typeface="Cambria"/>
          </a:endParaRPr>
        </a:p>
      </dgm:t>
    </dgm:pt>
    <dgm:pt modelId="{91CFAD4E-5D91-F84A-94FE-411C5D949965}" type="pres">
      <dgm:prSet presAssocID="{8206A35C-2B02-0642-B35D-0153BEFC6815}" presName="Name0" presStyleCnt="0">
        <dgm:presLayoutVars>
          <dgm:chPref val="1"/>
          <dgm:dir/>
          <dgm:animOne val="branch"/>
          <dgm:animLvl val="lvl"/>
          <dgm:resizeHandles val="exact"/>
        </dgm:presLayoutVars>
      </dgm:prSet>
      <dgm:spPr/>
      <dgm:t>
        <a:bodyPr/>
        <a:lstStyle/>
        <a:p>
          <a:endParaRPr lang="en-US"/>
        </a:p>
      </dgm:t>
    </dgm:pt>
    <dgm:pt modelId="{C2A95F67-9030-F546-A697-9130CE660067}" type="pres">
      <dgm:prSet presAssocID="{C6F5B174-43FF-9343-A5A5-163341BF1DC8}" presName="root1" presStyleCnt="0"/>
      <dgm:spPr/>
      <dgm:t>
        <a:bodyPr/>
        <a:lstStyle/>
        <a:p>
          <a:endParaRPr lang="en-US"/>
        </a:p>
      </dgm:t>
    </dgm:pt>
    <dgm:pt modelId="{36A671D0-6864-024B-B76D-AFA3D8CF79CB}" type="pres">
      <dgm:prSet presAssocID="{C6F5B174-43FF-9343-A5A5-163341BF1DC8}" presName="LevelOneTextNode" presStyleLbl="node0" presStyleIdx="0" presStyleCnt="1" custLinFactX="-100000" custLinFactNeighborX="-160400" custLinFactNeighborY="-2962">
        <dgm:presLayoutVars>
          <dgm:chPref val="3"/>
        </dgm:presLayoutVars>
      </dgm:prSet>
      <dgm:spPr/>
      <dgm:t>
        <a:bodyPr/>
        <a:lstStyle/>
        <a:p>
          <a:endParaRPr lang="en-US"/>
        </a:p>
      </dgm:t>
    </dgm:pt>
    <dgm:pt modelId="{E1D5BE9B-9F91-D344-988A-584FD05EF9DC}" type="pres">
      <dgm:prSet presAssocID="{C6F5B174-43FF-9343-A5A5-163341BF1DC8}" presName="level2hierChild" presStyleCnt="0"/>
      <dgm:spPr/>
      <dgm:t>
        <a:bodyPr/>
        <a:lstStyle/>
        <a:p>
          <a:endParaRPr lang="en-US"/>
        </a:p>
      </dgm:t>
    </dgm:pt>
    <dgm:pt modelId="{43C0D289-DB84-1044-AE7A-D2F2D24A0094}" type="pres">
      <dgm:prSet presAssocID="{FBED03EA-499A-844C-BF52-7BA6737DE51A}" presName="conn2-1" presStyleLbl="parChTrans1D2" presStyleIdx="0" presStyleCnt="5"/>
      <dgm:spPr/>
      <dgm:t>
        <a:bodyPr/>
        <a:lstStyle/>
        <a:p>
          <a:endParaRPr lang="en-US"/>
        </a:p>
      </dgm:t>
    </dgm:pt>
    <dgm:pt modelId="{53DC3544-2BC6-7043-9BFF-D55EC4D022A8}" type="pres">
      <dgm:prSet presAssocID="{FBED03EA-499A-844C-BF52-7BA6737DE51A}" presName="connTx" presStyleLbl="parChTrans1D2" presStyleIdx="0" presStyleCnt="5"/>
      <dgm:spPr/>
      <dgm:t>
        <a:bodyPr/>
        <a:lstStyle/>
        <a:p>
          <a:endParaRPr lang="en-US"/>
        </a:p>
      </dgm:t>
    </dgm:pt>
    <dgm:pt modelId="{BFEA7D88-BA94-0C49-81D4-F20B9FD87BD5}" type="pres">
      <dgm:prSet presAssocID="{18EFC954-C78A-D64F-8785-4EBB71FCC20C}" presName="root2" presStyleCnt="0"/>
      <dgm:spPr/>
      <dgm:t>
        <a:bodyPr/>
        <a:lstStyle/>
        <a:p>
          <a:endParaRPr lang="en-US"/>
        </a:p>
      </dgm:t>
    </dgm:pt>
    <dgm:pt modelId="{D6F6D103-1D3E-D44B-9AE5-D01A71F636C0}" type="pres">
      <dgm:prSet presAssocID="{18EFC954-C78A-D64F-8785-4EBB71FCC20C}" presName="LevelTwoTextNode" presStyleLbl="node2" presStyleIdx="0" presStyleCnt="5" custScaleX="180005">
        <dgm:presLayoutVars>
          <dgm:chPref val="3"/>
        </dgm:presLayoutVars>
      </dgm:prSet>
      <dgm:spPr/>
      <dgm:t>
        <a:bodyPr/>
        <a:lstStyle/>
        <a:p>
          <a:endParaRPr lang="en-US"/>
        </a:p>
      </dgm:t>
    </dgm:pt>
    <dgm:pt modelId="{D1569A97-C84B-BA4E-813B-861CAC33EEBF}" type="pres">
      <dgm:prSet presAssocID="{18EFC954-C78A-D64F-8785-4EBB71FCC20C}" presName="level3hierChild" presStyleCnt="0"/>
      <dgm:spPr/>
      <dgm:t>
        <a:bodyPr/>
        <a:lstStyle/>
        <a:p>
          <a:endParaRPr lang="en-US"/>
        </a:p>
      </dgm:t>
    </dgm:pt>
    <dgm:pt modelId="{720F7DA4-FBFF-7E48-A0D3-8830C9DB0CA8}" type="pres">
      <dgm:prSet presAssocID="{8937E019-1D88-F047-857D-B6329E00741D}" presName="conn2-1" presStyleLbl="parChTrans1D2" presStyleIdx="1" presStyleCnt="5"/>
      <dgm:spPr/>
      <dgm:t>
        <a:bodyPr/>
        <a:lstStyle/>
        <a:p>
          <a:endParaRPr lang="en-US"/>
        </a:p>
      </dgm:t>
    </dgm:pt>
    <dgm:pt modelId="{0F885E93-0CB6-8740-8C7A-60B476BD80F6}" type="pres">
      <dgm:prSet presAssocID="{8937E019-1D88-F047-857D-B6329E00741D}" presName="connTx" presStyleLbl="parChTrans1D2" presStyleIdx="1" presStyleCnt="5"/>
      <dgm:spPr/>
      <dgm:t>
        <a:bodyPr/>
        <a:lstStyle/>
        <a:p>
          <a:endParaRPr lang="en-US"/>
        </a:p>
      </dgm:t>
    </dgm:pt>
    <dgm:pt modelId="{E8571045-7C27-B54E-9325-F5F5F4658538}" type="pres">
      <dgm:prSet presAssocID="{25F4E248-CA8A-8D49-9D83-CADAF6FFC252}" presName="root2" presStyleCnt="0"/>
      <dgm:spPr/>
      <dgm:t>
        <a:bodyPr/>
        <a:lstStyle/>
        <a:p>
          <a:endParaRPr lang="en-US"/>
        </a:p>
      </dgm:t>
    </dgm:pt>
    <dgm:pt modelId="{6559D0F3-9890-EB42-8BB8-87E04AB5F4C6}" type="pres">
      <dgm:prSet presAssocID="{25F4E248-CA8A-8D49-9D83-CADAF6FFC252}" presName="LevelTwoTextNode" presStyleLbl="node2" presStyleIdx="1" presStyleCnt="5" custScaleX="180005">
        <dgm:presLayoutVars>
          <dgm:chPref val="3"/>
        </dgm:presLayoutVars>
      </dgm:prSet>
      <dgm:spPr/>
      <dgm:t>
        <a:bodyPr/>
        <a:lstStyle/>
        <a:p>
          <a:endParaRPr lang="en-US"/>
        </a:p>
      </dgm:t>
    </dgm:pt>
    <dgm:pt modelId="{A266F564-4CCA-4648-B528-DA8A50DB56A1}" type="pres">
      <dgm:prSet presAssocID="{25F4E248-CA8A-8D49-9D83-CADAF6FFC252}" presName="level3hierChild" presStyleCnt="0"/>
      <dgm:spPr/>
      <dgm:t>
        <a:bodyPr/>
        <a:lstStyle/>
        <a:p>
          <a:endParaRPr lang="en-US"/>
        </a:p>
      </dgm:t>
    </dgm:pt>
    <dgm:pt modelId="{EC69DB8A-2C4E-4A46-815E-5CDFD8682499}" type="pres">
      <dgm:prSet presAssocID="{A39E9F48-2DF9-7343-9B09-AF5DA32B5B71}" presName="conn2-1" presStyleLbl="parChTrans1D2" presStyleIdx="2" presStyleCnt="5"/>
      <dgm:spPr/>
      <dgm:t>
        <a:bodyPr/>
        <a:lstStyle/>
        <a:p>
          <a:endParaRPr lang="en-US"/>
        </a:p>
      </dgm:t>
    </dgm:pt>
    <dgm:pt modelId="{1731C97E-8C82-3E4A-AC25-B3BC2A37ED19}" type="pres">
      <dgm:prSet presAssocID="{A39E9F48-2DF9-7343-9B09-AF5DA32B5B71}" presName="connTx" presStyleLbl="parChTrans1D2" presStyleIdx="2" presStyleCnt="5"/>
      <dgm:spPr/>
      <dgm:t>
        <a:bodyPr/>
        <a:lstStyle/>
        <a:p>
          <a:endParaRPr lang="en-US"/>
        </a:p>
      </dgm:t>
    </dgm:pt>
    <dgm:pt modelId="{C14C133B-BFE8-4D46-904D-29D899734E8D}" type="pres">
      <dgm:prSet presAssocID="{866632AA-8F29-444C-94F6-F9A570D0BC0B}" presName="root2" presStyleCnt="0"/>
      <dgm:spPr/>
      <dgm:t>
        <a:bodyPr/>
        <a:lstStyle/>
        <a:p>
          <a:endParaRPr lang="en-US"/>
        </a:p>
      </dgm:t>
    </dgm:pt>
    <dgm:pt modelId="{A77536FB-5D58-164D-97AB-DFC977C9E609}" type="pres">
      <dgm:prSet presAssocID="{866632AA-8F29-444C-94F6-F9A570D0BC0B}" presName="LevelTwoTextNode" presStyleLbl="node2" presStyleIdx="2" presStyleCnt="5" custScaleX="180005">
        <dgm:presLayoutVars>
          <dgm:chPref val="3"/>
        </dgm:presLayoutVars>
      </dgm:prSet>
      <dgm:spPr/>
      <dgm:t>
        <a:bodyPr/>
        <a:lstStyle/>
        <a:p>
          <a:endParaRPr lang="en-US"/>
        </a:p>
      </dgm:t>
    </dgm:pt>
    <dgm:pt modelId="{7019179C-2734-BB4B-8EB8-0B98F34BCA4F}" type="pres">
      <dgm:prSet presAssocID="{866632AA-8F29-444C-94F6-F9A570D0BC0B}" presName="level3hierChild" presStyleCnt="0"/>
      <dgm:spPr/>
      <dgm:t>
        <a:bodyPr/>
        <a:lstStyle/>
        <a:p>
          <a:endParaRPr lang="en-US"/>
        </a:p>
      </dgm:t>
    </dgm:pt>
    <dgm:pt modelId="{71DAADFE-FB09-524D-A4E2-82885D26E78A}" type="pres">
      <dgm:prSet presAssocID="{68116137-89A8-7746-89E2-D8B41095D8F7}" presName="conn2-1" presStyleLbl="parChTrans1D2" presStyleIdx="3" presStyleCnt="5"/>
      <dgm:spPr/>
      <dgm:t>
        <a:bodyPr/>
        <a:lstStyle/>
        <a:p>
          <a:endParaRPr lang="en-US"/>
        </a:p>
      </dgm:t>
    </dgm:pt>
    <dgm:pt modelId="{5C30723F-5EA4-1A46-8D77-35600ED45DC5}" type="pres">
      <dgm:prSet presAssocID="{68116137-89A8-7746-89E2-D8B41095D8F7}" presName="connTx" presStyleLbl="parChTrans1D2" presStyleIdx="3" presStyleCnt="5"/>
      <dgm:spPr/>
      <dgm:t>
        <a:bodyPr/>
        <a:lstStyle/>
        <a:p>
          <a:endParaRPr lang="en-US"/>
        </a:p>
      </dgm:t>
    </dgm:pt>
    <dgm:pt modelId="{3DECDEF5-00B4-1544-A65F-F2B6573ADC3E}" type="pres">
      <dgm:prSet presAssocID="{9D56F683-F96C-3C4B-96F9-ABE6756F8A9F}" presName="root2" presStyleCnt="0"/>
      <dgm:spPr/>
      <dgm:t>
        <a:bodyPr/>
        <a:lstStyle/>
        <a:p>
          <a:endParaRPr lang="en-US"/>
        </a:p>
      </dgm:t>
    </dgm:pt>
    <dgm:pt modelId="{124E8D77-4190-0049-B94A-D7B8CEA019DE}" type="pres">
      <dgm:prSet presAssocID="{9D56F683-F96C-3C4B-96F9-ABE6756F8A9F}" presName="LevelTwoTextNode" presStyleLbl="node2" presStyleIdx="3" presStyleCnt="5" custScaleX="180005">
        <dgm:presLayoutVars>
          <dgm:chPref val="3"/>
        </dgm:presLayoutVars>
      </dgm:prSet>
      <dgm:spPr/>
      <dgm:t>
        <a:bodyPr/>
        <a:lstStyle/>
        <a:p>
          <a:endParaRPr lang="en-US"/>
        </a:p>
      </dgm:t>
    </dgm:pt>
    <dgm:pt modelId="{4093EE91-C6FD-4D4B-9B45-8E19C266AADF}" type="pres">
      <dgm:prSet presAssocID="{9D56F683-F96C-3C4B-96F9-ABE6756F8A9F}" presName="level3hierChild" presStyleCnt="0"/>
      <dgm:spPr/>
      <dgm:t>
        <a:bodyPr/>
        <a:lstStyle/>
        <a:p>
          <a:endParaRPr lang="en-US"/>
        </a:p>
      </dgm:t>
    </dgm:pt>
    <dgm:pt modelId="{D72DB2B6-55FD-0446-9233-0DD82CA251A6}" type="pres">
      <dgm:prSet presAssocID="{01F5DBEF-FFEC-6D45-8EF0-DA4D98320AE6}" presName="conn2-1" presStyleLbl="parChTrans1D2" presStyleIdx="4" presStyleCnt="5"/>
      <dgm:spPr/>
      <dgm:t>
        <a:bodyPr/>
        <a:lstStyle/>
        <a:p>
          <a:endParaRPr lang="en-US"/>
        </a:p>
      </dgm:t>
    </dgm:pt>
    <dgm:pt modelId="{F9F0D567-D20A-2E44-A029-FF442A010B55}" type="pres">
      <dgm:prSet presAssocID="{01F5DBEF-FFEC-6D45-8EF0-DA4D98320AE6}" presName="connTx" presStyleLbl="parChTrans1D2" presStyleIdx="4" presStyleCnt="5"/>
      <dgm:spPr/>
      <dgm:t>
        <a:bodyPr/>
        <a:lstStyle/>
        <a:p>
          <a:endParaRPr lang="en-US"/>
        </a:p>
      </dgm:t>
    </dgm:pt>
    <dgm:pt modelId="{CE8C2239-D540-DA42-92D7-FC9347301A72}" type="pres">
      <dgm:prSet presAssocID="{25EFC596-D2A8-CB46-A192-2EF05260C291}" presName="root2" presStyleCnt="0"/>
      <dgm:spPr/>
      <dgm:t>
        <a:bodyPr/>
        <a:lstStyle/>
        <a:p>
          <a:endParaRPr lang="en-US"/>
        </a:p>
      </dgm:t>
    </dgm:pt>
    <dgm:pt modelId="{EB46C134-31EC-1142-B099-09C6B46AC332}" type="pres">
      <dgm:prSet presAssocID="{25EFC596-D2A8-CB46-A192-2EF05260C291}" presName="LevelTwoTextNode" presStyleLbl="node2" presStyleIdx="4" presStyleCnt="5" custScaleX="180005">
        <dgm:presLayoutVars>
          <dgm:chPref val="3"/>
        </dgm:presLayoutVars>
      </dgm:prSet>
      <dgm:spPr/>
      <dgm:t>
        <a:bodyPr/>
        <a:lstStyle/>
        <a:p>
          <a:endParaRPr lang="en-US"/>
        </a:p>
      </dgm:t>
    </dgm:pt>
    <dgm:pt modelId="{F723F0E9-F2F6-2E4D-8CA7-B62B9557374E}" type="pres">
      <dgm:prSet presAssocID="{25EFC596-D2A8-CB46-A192-2EF05260C291}" presName="level3hierChild" presStyleCnt="0"/>
      <dgm:spPr/>
      <dgm:t>
        <a:bodyPr/>
        <a:lstStyle/>
        <a:p>
          <a:endParaRPr lang="en-US"/>
        </a:p>
      </dgm:t>
    </dgm:pt>
  </dgm:ptLst>
  <dgm:cxnLst>
    <dgm:cxn modelId="{D23D0C2F-ABE8-D443-86E1-ACEEA5840BA7}" type="presOf" srcId="{18EFC954-C78A-D64F-8785-4EBB71FCC20C}" destId="{D6F6D103-1D3E-D44B-9AE5-D01A71F636C0}" srcOrd="0" destOrd="0" presId="urn:microsoft.com/office/officeart/2008/layout/HorizontalMultiLevelHierarchy"/>
    <dgm:cxn modelId="{92DDF4CC-4EA7-AF47-8465-6B42BBEA0AE5}" type="presOf" srcId="{FBED03EA-499A-844C-BF52-7BA6737DE51A}" destId="{43C0D289-DB84-1044-AE7A-D2F2D24A0094}" srcOrd="0" destOrd="0" presId="urn:microsoft.com/office/officeart/2008/layout/HorizontalMultiLevelHierarchy"/>
    <dgm:cxn modelId="{1682E78E-F1A7-E543-BAEB-6FE948747032}" srcId="{8206A35C-2B02-0642-B35D-0153BEFC6815}" destId="{C6F5B174-43FF-9343-A5A5-163341BF1DC8}" srcOrd="0" destOrd="0" parTransId="{FEAC40FE-B363-6E4B-894B-29E9CCD58726}" sibTransId="{3057EB91-3C5E-3145-97C2-32DC916022C8}"/>
    <dgm:cxn modelId="{0509D624-9704-034B-9132-72958B15518D}" srcId="{C6F5B174-43FF-9343-A5A5-163341BF1DC8}" destId="{25F4E248-CA8A-8D49-9D83-CADAF6FFC252}" srcOrd="1" destOrd="0" parTransId="{8937E019-1D88-F047-857D-B6329E00741D}" sibTransId="{33860494-CB5E-0D44-BD13-79ACCDB48B48}"/>
    <dgm:cxn modelId="{ED0B55BC-FADF-1447-A134-6FABD1A37E3C}" srcId="{C6F5B174-43FF-9343-A5A5-163341BF1DC8}" destId="{9D56F683-F96C-3C4B-96F9-ABE6756F8A9F}" srcOrd="3" destOrd="0" parTransId="{68116137-89A8-7746-89E2-D8B41095D8F7}" sibTransId="{1491C99F-BB84-EA4D-9AF7-B181F5FF6252}"/>
    <dgm:cxn modelId="{8B2494D0-DC36-4E4C-8215-62BA457FA742}" type="presOf" srcId="{8937E019-1D88-F047-857D-B6329E00741D}" destId="{720F7DA4-FBFF-7E48-A0D3-8830C9DB0CA8}" srcOrd="0" destOrd="0" presId="urn:microsoft.com/office/officeart/2008/layout/HorizontalMultiLevelHierarchy"/>
    <dgm:cxn modelId="{5E5B42F4-A30A-B844-A840-0D931AF0E606}" type="presOf" srcId="{FBED03EA-499A-844C-BF52-7BA6737DE51A}" destId="{53DC3544-2BC6-7043-9BFF-D55EC4D022A8}" srcOrd="1" destOrd="0" presId="urn:microsoft.com/office/officeart/2008/layout/HorizontalMultiLevelHierarchy"/>
    <dgm:cxn modelId="{4F988E2B-8DEA-A54A-A4CD-9D45F2EF3690}" type="presOf" srcId="{68116137-89A8-7746-89E2-D8B41095D8F7}" destId="{5C30723F-5EA4-1A46-8D77-35600ED45DC5}" srcOrd="1" destOrd="0" presId="urn:microsoft.com/office/officeart/2008/layout/HorizontalMultiLevelHierarchy"/>
    <dgm:cxn modelId="{ADABD672-9C22-E14C-8C0D-BEC26105962E}" type="presOf" srcId="{25F4E248-CA8A-8D49-9D83-CADAF6FFC252}" destId="{6559D0F3-9890-EB42-8BB8-87E04AB5F4C6}" srcOrd="0" destOrd="0" presId="urn:microsoft.com/office/officeart/2008/layout/HorizontalMultiLevelHierarchy"/>
    <dgm:cxn modelId="{90197F1B-D96A-C045-9BCE-1EA009F8CD15}" type="presOf" srcId="{01F5DBEF-FFEC-6D45-8EF0-DA4D98320AE6}" destId="{D72DB2B6-55FD-0446-9233-0DD82CA251A6}" srcOrd="0" destOrd="0" presId="urn:microsoft.com/office/officeart/2008/layout/HorizontalMultiLevelHierarchy"/>
    <dgm:cxn modelId="{DE43F9F4-2339-714E-A185-5B739E1E9F20}" type="presOf" srcId="{866632AA-8F29-444C-94F6-F9A570D0BC0B}" destId="{A77536FB-5D58-164D-97AB-DFC977C9E609}" srcOrd="0" destOrd="0" presId="urn:microsoft.com/office/officeart/2008/layout/HorizontalMultiLevelHierarchy"/>
    <dgm:cxn modelId="{D96A8E3A-2FDC-6541-B800-6A4CAAB12F8C}" type="presOf" srcId="{A39E9F48-2DF9-7343-9B09-AF5DA32B5B71}" destId="{1731C97E-8C82-3E4A-AC25-B3BC2A37ED19}" srcOrd="1" destOrd="0" presId="urn:microsoft.com/office/officeart/2008/layout/HorizontalMultiLevelHierarchy"/>
    <dgm:cxn modelId="{710DD8BA-1A6D-A94E-BDB1-4905E02AC52F}" srcId="{C6F5B174-43FF-9343-A5A5-163341BF1DC8}" destId="{25EFC596-D2A8-CB46-A192-2EF05260C291}" srcOrd="4" destOrd="0" parTransId="{01F5DBEF-FFEC-6D45-8EF0-DA4D98320AE6}" sibTransId="{59F03856-BE9C-4E41-97B7-95A2AA835DA1}"/>
    <dgm:cxn modelId="{7404368B-536A-6941-950C-AB70F95ACBEE}" srcId="{C6F5B174-43FF-9343-A5A5-163341BF1DC8}" destId="{866632AA-8F29-444C-94F6-F9A570D0BC0B}" srcOrd="2" destOrd="0" parTransId="{A39E9F48-2DF9-7343-9B09-AF5DA32B5B71}" sibTransId="{6D1D25AC-CF5D-CE42-9D00-785418ABB7EF}"/>
    <dgm:cxn modelId="{91F6AF60-2279-D043-8AFF-E3D409ADCD9D}" type="presOf" srcId="{C6F5B174-43FF-9343-A5A5-163341BF1DC8}" destId="{36A671D0-6864-024B-B76D-AFA3D8CF79CB}" srcOrd="0" destOrd="0" presId="urn:microsoft.com/office/officeart/2008/layout/HorizontalMultiLevelHierarchy"/>
    <dgm:cxn modelId="{AF1C3880-052C-D842-9E51-8854388E8247}" type="presOf" srcId="{9D56F683-F96C-3C4B-96F9-ABE6756F8A9F}" destId="{124E8D77-4190-0049-B94A-D7B8CEA019DE}" srcOrd="0" destOrd="0" presId="urn:microsoft.com/office/officeart/2008/layout/HorizontalMultiLevelHierarchy"/>
    <dgm:cxn modelId="{F1112B3C-BC2C-554F-BD35-95E9B80953F3}" type="presOf" srcId="{01F5DBEF-FFEC-6D45-8EF0-DA4D98320AE6}" destId="{F9F0D567-D20A-2E44-A029-FF442A010B55}" srcOrd="1" destOrd="0" presId="urn:microsoft.com/office/officeart/2008/layout/HorizontalMultiLevelHierarchy"/>
    <dgm:cxn modelId="{FCE2CAA2-142E-A64A-9F07-2CDB898F0313}" type="presOf" srcId="{A39E9F48-2DF9-7343-9B09-AF5DA32B5B71}" destId="{EC69DB8A-2C4E-4A46-815E-5CDFD8682499}" srcOrd="0" destOrd="0" presId="urn:microsoft.com/office/officeart/2008/layout/HorizontalMultiLevelHierarchy"/>
    <dgm:cxn modelId="{9CFA1E4D-042A-3446-A6BA-AC264E9C106E}" type="presOf" srcId="{25EFC596-D2A8-CB46-A192-2EF05260C291}" destId="{EB46C134-31EC-1142-B099-09C6B46AC332}" srcOrd="0" destOrd="0" presId="urn:microsoft.com/office/officeart/2008/layout/HorizontalMultiLevelHierarchy"/>
    <dgm:cxn modelId="{D1D9EEF2-D1F9-D941-B620-5A28D6798801}" type="presOf" srcId="{68116137-89A8-7746-89E2-D8B41095D8F7}" destId="{71DAADFE-FB09-524D-A4E2-82885D26E78A}" srcOrd="0" destOrd="0" presId="urn:microsoft.com/office/officeart/2008/layout/HorizontalMultiLevelHierarchy"/>
    <dgm:cxn modelId="{C58C9291-1A22-B342-8BA0-D5FBD9F47345}" type="presOf" srcId="{8937E019-1D88-F047-857D-B6329E00741D}" destId="{0F885E93-0CB6-8740-8C7A-60B476BD80F6}" srcOrd="1" destOrd="0" presId="urn:microsoft.com/office/officeart/2008/layout/HorizontalMultiLevelHierarchy"/>
    <dgm:cxn modelId="{3CF6DE89-EB60-3E46-998F-14B5CE9BE49B}" type="presOf" srcId="{8206A35C-2B02-0642-B35D-0153BEFC6815}" destId="{91CFAD4E-5D91-F84A-94FE-411C5D949965}" srcOrd="0" destOrd="0" presId="urn:microsoft.com/office/officeart/2008/layout/HorizontalMultiLevelHierarchy"/>
    <dgm:cxn modelId="{EAF19AEF-70EF-C843-8A69-AAA54D106BE3}" srcId="{C6F5B174-43FF-9343-A5A5-163341BF1DC8}" destId="{18EFC954-C78A-D64F-8785-4EBB71FCC20C}" srcOrd="0" destOrd="0" parTransId="{FBED03EA-499A-844C-BF52-7BA6737DE51A}" sibTransId="{45896FB9-1278-CA48-8B8F-E693DC6C57F9}"/>
    <dgm:cxn modelId="{62230BE8-2FE5-3145-AF5F-16CF113A57D1}" type="presParOf" srcId="{91CFAD4E-5D91-F84A-94FE-411C5D949965}" destId="{C2A95F67-9030-F546-A697-9130CE660067}" srcOrd="0" destOrd="0" presId="urn:microsoft.com/office/officeart/2008/layout/HorizontalMultiLevelHierarchy"/>
    <dgm:cxn modelId="{2EF61B37-89A3-8640-9D4D-66F93FB7F6E9}" type="presParOf" srcId="{C2A95F67-9030-F546-A697-9130CE660067}" destId="{36A671D0-6864-024B-B76D-AFA3D8CF79CB}" srcOrd="0" destOrd="0" presId="urn:microsoft.com/office/officeart/2008/layout/HorizontalMultiLevelHierarchy"/>
    <dgm:cxn modelId="{D575B34E-AE07-3D48-AAB3-C235AA30759E}" type="presParOf" srcId="{C2A95F67-9030-F546-A697-9130CE660067}" destId="{E1D5BE9B-9F91-D344-988A-584FD05EF9DC}" srcOrd="1" destOrd="0" presId="urn:microsoft.com/office/officeart/2008/layout/HorizontalMultiLevelHierarchy"/>
    <dgm:cxn modelId="{16A2A42A-8C10-1A4C-BB39-1D300E6E1C88}" type="presParOf" srcId="{E1D5BE9B-9F91-D344-988A-584FD05EF9DC}" destId="{43C0D289-DB84-1044-AE7A-D2F2D24A0094}" srcOrd="0" destOrd="0" presId="urn:microsoft.com/office/officeart/2008/layout/HorizontalMultiLevelHierarchy"/>
    <dgm:cxn modelId="{45074CAD-EE06-E543-9DB6-916F1AB67812}" type="presParOf" srcId="{43C0D289-DB84-1044-AE7A-D2F2D24A0094}" destId="{53DC3544-2BC6-7043-9BFF-D55EC4D022A8}" srcOrd="0" destOrd="0" presId="urn:microsoft.com/office/officeart/2008/layout/HorizontalMultiLevelHierarchy"/>
    <dgm:cxn modelId="{42993C1F-8732-8242-8344-6781D64ADC28}" type="presParOf" srcId="{E1D5BE9B-9F91-D344-988A-584FD05EF9DC}" destId="{BFEA7D88-BA94-0C49-81D4-F20B9FD87BD5}" srcOrd="1" destOrd="0" presId="urn:microsoft.com/office/officeart/2008/layout/HorizontalMultiLevelHierarchy"/>
    <dgm:cxn modelId="{E9FBFAB2-24B2-4247-90D9-08BF47C5F506}" type="presParOf" srcId="{BFEA7D88-BA94-0C49-81D4-F20B9FD87BD5}" destId="{D6F6D103-1D3E-D44B-9AE5-D01A71F636C0}" srcOrd="0" destOrd="0" presId="urn:microsoft.com/office/officeart/2008/layout/HorizontalMultiLevelHierarchy"/>
    <dgm:cxn modelId="{B0AA576A-9E54-314B-99F2-0910F507C8A3}" type="presParOf" srcId="{BFEA7D88-BA94-0C49-81D4-F20B9FD87BD5}" destId="{D1569A97-C84B-BA4E-813B-861CAC33EEBF}" srcOrd="1" destOrd="0" presId="urn:microsoft.com/office/officeart/2008/layout/HorizontalMultiLevelHierarchy"/>
    <dgm:cxn modelId="{8EA21CE4-AF2F-5642-B4A4-9CD11C6D6872}" type="presParOf" srcId="{E1D5BE9B-9F91-D344-988A-584FD05EF9DC}" destId="{720F7DA4-FBFF-7E48-A0D3-8830C9DB0CA8}" srcOrd="2" destOrd="0" presId="urn:microsoft.com/office/officeart/2008/layout/HorizontalMultiLevelHierarchy"/>
    <dgm:cxn modelId="{2A0B9F8D-2E82-7E44-A894-6F0AF91A4B8E}" type="presParOf" srcId="{720F7DA4-FBFF-7E48-A0D3-8830C9DB0CA8}" destId="{0F885E93-0CB6-8740-8C7A-60B476BD80F6}" srcOrd="0" destOrd="0" presId="urn:microsoft.com/office/officeart/2008/layout/HorizontalMultiLevelHierarchy"/>
    <dgm:cxn modelId="{67D1A9B0-49FE-F545-A688-F31D85C6004B}" type="presParOf" srcId="{E1D5BE9B-9F91-D344-988A-584FD05EF9DC}" destId="{E8571045-7C27-B54E-9325-F5F5F4658538}" srcOrd="3" destOrd="0" presId="urn:microsoft.com/office/officeart/2008/layout/HorizontalMultiLevelHierarchy"/>
    <dgm:cxn modelId="{F9375FC7-89D9-5E4C-9BB7-392448DB0FEB}" type="presParOf" srcId="{E8571045-7C27-B54E-9325-F5F5F4658538}" destId="{6559D0F3-9890-EB42-8BB8-87E04AB5F4C6}" srcOrd="0" destOrd="0" presId="urn:microsoft.com/office/officeart/2008/layout/HorizontalMultiLevelHierarchy"/>
    <dgm:cxn modelId="{287388C7-8CA3-B541-A735-59B0C45EE90E}" type="presParOf" srcId="{E8571045-7C27-B54E-9325-F5F5F4658538}" destId="{A266F564-4CCA-4648-B528-DA8A50DB56A1}" srcOrd="1" destOrd="0" presId="urn:microsoft.com/office/officeart/2008/layout/HorizontalMultiLevelHierarchy"/>
    <dgm:cxn modelId="{B801BD1A-D63F-7F41-9834-ABB59B571522}" type="presParOf" srcId="{E1D5BE9B-9F91-D344-988A-584FD05EF9DC}" destId="{EC69DB8A-2C4E-4A46-815E-5CDFD8682499}" srcOrd="4" destOrd="0" presId="urn:microsoft.com/office/officeart/2008/layout/HorizontalMultiLevelHierarchy"/>
    <dgm:cxn modelId="{4955AE3C-2247-624D-89CF-E4657BA8AA13}" type="presParOf" srcId="{EC69DB8A-2C4E-4A46-815E-5CDFD8682499}" destId="{1731C97E-8C82-3E4A-AC25-B3BC2A37ED19}" srcOrd="0" destOrd="0" presId="urn:microsoft.com/office/officeart/2008/layout/HorizontalMultiLevelHierarchy"/>
    <dgm:cxn modelId="{3518E9D4-AD72-5942-BA8D-342DD1F02E99}" type="presParOf" srcId="{E1D5BE9B-9F91-D344-988A-584FD05EF9DC}" destId="{C14C133B-BFE8-4D46-904D-29D899734E8D}" srcOrd="5" destOrd="0" presId="urn:microsoft.com/office/officeart/2008/layout/HorizontalMultiLevelHierarchy"/>
    <dgm:cxn modelId="{693D9560-174E-3A44-A616-4D0FC4C4E67B}" type="presParOf" srcId="{C14C133B-BFE8-4D46-904D-29D899734E8D}" destId="{A77536FB-5D58-164D-97AB-DFC977C9E609}" srcOrd="0" destOrd="0" presId="urn:microsoft.com/office/officeart/2008/layout/HorizontalMultiLevelHierarchy"/>
    <dgm:cxn modelId="{434EAA75-A25B-8D41-AAB0-9DAA0180DD91}" type="presParOf" srcId="{C14C133B-BFE8-4D46-904D-29D899734E8D}" destId="{7019179C-2734-BB4B-8EB8-0B98F34BCA4F}" srcOrd="1" destOrd="0" presId="urn:microsoft.com/office/officeart/2008/layout/HorizontalMultiLevelHierarchy"/>
    <dgm:cxn modelId="{07C4B654-6743-F445-B9AE-FFE730BF6793}" type="presParOf" srcId="{E1D5BE9B-9F91-D344-988A-584FD05EF9DC}" destId="{71DAADFE-FB09-524D-A4E2-82885D26E78A}" srcOrd="6" destOrd="0" presId="urn:microsoft.com/office/officeart/2008/layout/HorizontalMultiLevelHierarchy"/>
    <dgm:cxn modelId="{C41CE77A-13F6-454B-BDAE-578243878106}" type="presParOf" srcId="{71DAADFE-FB09-524D-A4E2-82885D26E78A}" destId="{5C30723F-5EA4-1A46-8D77-35600ED45DC5}" srcOrd="0" destOrd="0" presId="urn:microsoft.com/office/officeart/2008/layout/HorizontalMultiLevelHierarchy"/>
    <dgm:cxn modelId="{D009CE18-E359-9D49-AEB3-E838B9587C43}" type="presParOf" srcId="{E1D5BE9B-9F91-D344-988A-584FD05EF9DC}" destId="{3DECDEF5-00B4-1544-A65F-F2B6573ADC3E}" srcOrd="7" destOrd="0" presId="urn:microsoft.com/office/officeart/2008/layout/HorizontalMultiLevelHierarchy"/>
    <dgm:cxn modelId="{AC8C3534-CF7D-6D49-B144-5A82CB8724B3}" type="presParOf" srcId="{3DECDEF5-00B4-1544-A65F-F2B6573ADC3E}" destId="{124E8D77-4190-0049-B94A-D7B8CEA019DE}" srcOrd="0" destOrd="0" presId="urn:microsoft.com/office/officeart/2008/layout/HorizontalMultiLevelHierarchy"/>
    <dgm:cxn modelId="{674201EB-FC9A-2749-A546-01BE835C663B}" type="presParOf" srcId="{3DECDEF5-00B4-1544-A65F-F2B6573ADC3E}" destId="{4093EE91-C6FD-4D4B-9B45-8E19C266AADF}" srcOrd="1" destOrd="0" presId="urn:microsoft.com/office/officeart/2008/layout/HorizontalMultiLevelHierarchy"/>
    <dgm:cxn modelId="{FD4544BE-C2E2-9045-AAE7-C674A83BB31C}" type="presParOf" srcId="{E1D5BE9B-9F91-D344-988A-584FD05EF9DC}" destId="{D72DB2B6-55FD-0446-9233-0DD82CA251A6}" srcOrd="8" destOrd="0" presId="urn:microsoft.com/office/officeart/2008/layout/HorizontalMultiLevelHierarchy"/>
    <dgm:cxn modelId="{5E0600AF-D537-1C4D-9F79-0AD92E35F3DE}" type="presParOf" srcId="{D72DB2B6-55FD-0446-9233-0DD82CA251A6}" destId="{F9F0D567-D20A-2E44-A029-FF442A010B55}" srcOrd="0" destOrd="0" presId="urn:microsoft.com/office/officeart/2008/layout/HorizontalMultiLevelHierarchy"/>
    <dgm:cxn modelId="{079A18C3-A47F-1044-8906-5CF3BB484C0D}" type="presParOf" srcId="{E1D5BE9B-9F91-D344-988A-584FD05EF9DC}" destId="{CE8C2239-D540-DA42-92D7-FC9347301A72}" srcOrd="9" destOrd="0" presId="urn:microsoft.com/office/officeart/2008/layout/HorizontalMultiLevelHierarchy"/>
    <dgm:cxn modelId="{F74B3585-853A-C04D-9261-4A9ABBD41946}" type="presParOf" srcId="{CE8C2239-D540-DA42-92D7-FC9347301A72}" destId="{EB46C134-31EC-1142-B099-09C6B46AC332}" srcOrd="0" destOrd="0" presId="urn:microsoft.com/office/officeart/2008/layout/HorizontalMultiLevelHierarchy"/>
    <dgm:cxn modelId="{FB391853-5406-3841-9310-53F83CE219BB}" type="presParOf" srcId="{CE8C2239-D540-DA42-92D7-FC9347301A72}" destId="{F723F0E9-F2F6-2E4D-8CA7-B62B9557374E}" srcOrd="1" destOrd="0" presId="urn:microsoft.com/office/officeart/2008/layout/HorizontalMultiLevelHierarchy"/>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8FB1B120-ACE2-A94F-B8F4-9C921B308A3C}" type="doc">
      <dgm:prSet loTypeId="urn:microsoft.com/office/officeart/2005/8/layout/target3" loCatId="" qsTypeId="urn:microsoft.com/office/officeart/2005/8/quickstyle/simple2" qsCatId="simple" csTypeId="urn:microsoft.com/office/officeart/2005/8/colors/accent3_2" csCatId="accent3" phldr="1"/>
      <dgm:spPr/>
      <dgm:t>
        <a:bodyPr/>
        <a:lstStyle/>
        <a:p>
          <a:endParaRPr lang="en-US"/>
        </a:p>
      </dgm:t>
    </dgm:pt>
    <dgm:pt modelId="{E5D0F9DE-168E-9648-A9EA-80C4D62957F2}">
      <dgm:prSet custT="1"/>
      <dgm:spPr/>
      <dgm:t>
        <a:bodyPr/>
        <a:lstStyle/>
        <a:p>
          <a:pPr rtl="0"/>
          <a:r>
            <a:rPr lang="en-US" sz="2300" b="1" smtClean="0">
              <a:solidFill>
                <a:srgbClr val="000000"/>
              </a:solidFill>
              <a:latin typeface="Cambria"/>
              <a:cs typeface="Cambria"/>
            </a:rPr>
            <a:t>RBI may continue to take decisions unhindered on monetary policy issues</a:t>
          </a:r>
          <a:endParaRPr lang="en-US" sz="2300" b="1">
            <a:solidFill>
              <a:srgbClr val="000000"/>
            </a:solidFill>
            <a:latin typeface="Cambria"/>
            <a:cs typeface="Cambria"/>
          </a:endParaRPr>
        </a:p>
      </dgm:t>
    </dgm:pt>
    <dgm:pt modelId="{5210D53C-BC29-2540-8BB9-D76EEEB8AD97}" type="parTrans" cxnId="{A4A5F9B7-BDCD-7E42-B2CD-660CD4456F82}">
      <dgm:prSet/>
      <dgm:spPr/>
      <dgm:t>
        <a:bodyPr/>
        <a:lstStyle/>
        <a:p>
          <a:endParaRPr lang="en-US" sz="2300" b="1">
            <a:solidFill>
              <a:srgbClr val="000000"/>
            </a:solidFill>
            <a:latin typeface="Cambria"/>
            <a:cs typeface="Cambria"/>
          </a:endParaRPr>
        </a:p>
      </dgm:t>
    </dgm:pt>
    <dgm:pt modelId="{4CBF48A7-9DE7-3144-AB6D-04BA21F280F9}" type="sibTrans" cxnId="{A4A5F9B7-BDCD-7E42-B2CD-660CD4456F82}">
      <dgm:prSet/>
      <dgm:spPr/>
      <dgm:t>
        <a:bodyPr/>
        <a:lstStyle/>
        <a:p>
          <a:endParaRPr lang="en-US" sz="2300" b="1">
            <a:solidFill>
              <a:srgbClr val="000000"/>
            </a:solidFill>
            <a:latin typeface="Cambria"/>
            <a:cs typeface="Cambria"/>
          </a:endParaRPr>
        </a:p>
      </dgm:t>
    </dgm:pt>
    <dgm:pt modelId="{B331B81A-5CBF-4E4B-944C-8CFB697AE123}">
      <dgm:prSet custT="1"/>
      <dgm:spPr/>
      <dgm:t>
        <a:bodyPr/>
        <a:lstStyle/>
        <a:p>
          <a:pPr rtl="0"/>
          <a:r>
            <a:rPr lang="en-US" sz="2300" b="1" smtClean="0">
              <a:solidFill>
                <a:srgbClr val="000000"/>
              </a:solidFill>
              <a:latin typeface="Cambria"/>
              <a:cs typeface="Cambria"/>
            </a:rPr>
            <a:t>Restrictions apply equally to new schemes and also ongoing schemes. </a:t>
          </a:r>
          <a:endParaRPr lang="en-US" sz="2300" b="1">
            <a:solidFill>
              <a:srgbClr val="000000"/>
            </a:solidFill>
            <a:latin typeface="Cambria"/>
            <a:cs typeface="Cambria"/>
          </a:endParaRPr>
        </a:p>
      </dgm:t>
    </dgm:pt>
    <dgm:pt modelId="{A1F8355C-6901-7C4F-A7E6-5C1CEC2718B5}" type="sibTrans" cxnId="{BB4A777B-92F1-E44C-8C07-A7FFB3C22164}">
      <dgm:prSet/>
      <dgm:spPr/>
      <dgm:t>
        <a:bodyPr/>
        <a:lstStyle/>
        <a:p>
          <a:endParaRPr lang="en-US" sz="2300" b="1">
            <a:solidFill>
              <a:srgbClr val="000000"/>
            </a:solidFill>
            <a:latin typeface="Cambria"/>
            <a:cs typeface="Cambria"/>
          </a:endParaRPr>
        </a:p>
      </dgm:t>
    </dgm:pt>
    <dgm:pt modelId="{8631C3BA-532D-BF40-A37D-236BE481CD76}" type="parTrans" cxnId="{BB4A777B-92F1-E44C-8C07-A7FFB3C22164}">
      <dgm:prSet/>
      <dgm:spPr/>
      <dgm:t>
        <a:bodyPr/>
        <a:lstStyle/>
        <a:p>
          <a:endParaRPr lang="en-US" sz="2300" b="1">
            <a:solidFill>
              <a:srgbClr val="000000"/>
            </a:solidFill>
            <a:latin typeface="Cambria"/>
            <a:cs typeface="Cambria"/>
          </a:endParaRPr>
        </a:p>
      </dgm:t>
    </dgm:pt>
    <dgm:pt modelId="{9F4D18D6-C88F-3D46-95BA-3041F5370E77}">
      <dgm:prSet custT="1"/>
      <dgm:spPr/>
      <dgm:t>
        <a:bodyPr/>
        <a:lstStyle/>
        <a:p>
          <a:pPr rtl="0"/>
          <a:r>
            <a:rPr lang="en-US" sz="2300" b="1" dirty="0" smtClean="0">
              <a:solidFill>
                <a:srgbClr val="000000"/>
              </a:solidFill>
              <a:latin typeface="Cambria"/>
              <a:cs typeface="Cambria"/>
            </a:rPr>
            <a:t>Prior approval of the Commission is needed for announcement of relief/benefits under any policy, fiscal measures, taxation related issues etc.</a:t>
          </a:r>
          <a:endParaRPr lang="en-US" sz="2300" b="1" dirty="0">
            <a:solidFill>
              <a:srgbClr val="000000"/>
            </a:solidFill>
            <a:latin typeface="Cambria"/>
            <a:cs typeface="Cambria"/>
          </a:endParaRPr>
        </a:p>
      </dgm:t>
    </dgm:pt>
    <dgm:pt modelId="{D5107DDF-3939-C94C-A39B-54197DCB89D1}" type="sibTrans" cxnId="{4EF9DEB0-617F-5547-9CF9-85AF7B182D5D}">
      <dgm:prSet/>
      <dgm:spPr/>
      <dgm:t>
        <a:bodyPr/>
        <a:lstStyle/>
        <a:p>
          <a:endParaRPr lang="en-US" sz="2300" b="1">
            <a:solidFill>
              <a:srgbClr val="000000"/>
            </a:solidFill>
            <a:latin typeface="Cambria"/>
            <a:cs typeface="Cambria"/>
          </a:endParaRPr>
        </a:p>
      </dgm:t>
    </dgm:pt>
    <dgm:pt modelId="{2262203B-FB2F-2740-8BB6-77CE719ABEA5}" type="parTrans" cxnId="{4EF9DEB0-617F-5547-9CF9-85AF7B182D5D}">
      <dgm:prSet/>
      <dgm:spPr/>
      <dgm:t>
        <a:bodyPr/>
        <a:lstStyle/>
        <a:p>
          <a:endParaRPr lang="en-US" sz="2300" b="1">
            <a:solidFill>
              <a:srgbClr val="000000"/>
            </a:solidFill>
            <a:latin typeface="Cambria"/>
            <a:cs typeface="Cambria"/>
          </a:endParaRPr>
        </a:p>
      </dgm:t>
    </dgm:pt>
    <dgm:pt modelId="{84CEB740-E6B9-C54E-ACA3-BC2D20424F18}" type="pres">
      <dgm:prSet presAssocID="{8FB1B120-ACE2-A94F-B8F4-9C921B308A3C}" presName="Name0" presStyleCnt="0">
        <dgm:presLayoutVars>
          <dgm:chMax val="7"/>
          <dgm:dir/>
          <dgm:animLvl val="lvl"/>
          <dgm:resizeHandles val="exact"/>
        </dgm:presLayoutVars>
      </dgm:prSet>
      <dgm:spPr/>
      <dgm:t>
        <a:bodyPr/>
        <a:lstStyle/>
        <a:p>
          <a:endParaRPr lang="en-US"/>
        </a:p>
      </dgm:t>
    </dgm:pt>
    <dgm:pt modelId="{1121CAF9-6A69-AC4A-9662-B693550B47BD}" type="pres">
      <dgm:prSet presAssocID="{9F4D18D6-C88F-3D46-95BA-3041F5370E77}" presName="circle1" presStyleLbl="node1" presStyleIdx="0" presStyleCnt="3"/>
      <dgm:spPr/>
      <dgm:t>
        <a:bodyPr/>
        <a:lstStyle/>
        <a:p>
          <a:endParaRPr lang="en-US"/>
        </a:p>
      </dgm:t>
    </dgm:pt>
    <dgm:pt modelId="{54FCF987-7979-2442-AFFC-9A1C3EEC5BBF}" type="pres">
      <dgm:prSet presAssocID="{9F4D18D6-C88F-3D46-95BA-3041F5370E77}" presName="space" presStyleCnt="0"/>
      <dgm:spPr/>
      <dgm:t>
        <a:bodyPr/>
        <a:lstStyle/>
        <a:p>
          <a:endParaRPr lang="en-US"/>
        </a:p>
      </dgm:t>
    </dgm:pt>
    <dgm:pt modelId="{8E7F943B-D5D2-8A42-A43E-87F319DBC57E}" type="pres">
      <dgm:prSet presAssocID="{9F4D18D6-C88F-3D46-95BA-3041F5370E77}" presName="rect1" presStyleLbl="alignAcc1" presStyleIdx="0" presStyleCnt="3"/>
      <dgm:spPr/>
      <dgm:t>
        <a:bodyPr/>
        <a:lstStyle/>
        <a:p>
          <a:endParaRPr lang="en-US"/>
        </a:p>
      </dgm:t>
    </dgm:pt>
    <dgm:pt modelId="{717C4109-8233-9A4A-AB7F-155F67E94BEC}" type="pres">
      <dgm:prSet presAssocID="{B331B81A-5CBF-4E4B-944C-8CFB697AE123}" presName="vertSpace2" presStyleLbl="node1" presStyleIdx="0" presStyleCnt="3"/>
      <dgm:spPr/>
      <dgm:t>
        <a:bodyPr/>
        <a:lstStyle/>
        <a:p>
          <a:endParaRPr lang="en-US"/>
        </a:p>
      </dgm:t>
    </dgm:pt>
    <dgm:pt modelId="{80928FD0-81C6-A34B-8D6D-2AEFD47D3CF6}" type="pres">
      <dgm:prSet presAssocID="{B331B81A-5CBF-4E4B-944C-8CFB697AE123}" presName="circle2" presStyleLbl="node1" presStyleIdx="1" presStyleCnt="3"/>
      <dgm:spPr/>
      <dgm:t>
        <a:bodyPr/>
        <a:lstStyle/>
        <a:p>
          <a:endParaRPr lang="en-US"/>
        </a:p>
      </dgm:t>
    </dgm:pt>
    <dgm:pt modelId="{820A63A2-3760-CA46-B820-5EDC68DD836C}" type="pres">
      <dgm:prSet presAssocID="{B331B81A-5CBF-4E4B-944C-8CFB697AE123}" presName="rect2" presStyleLbl="alignAcc1" presStyleIdx="1" presStyleCnt="3"/>
      <dgm:spPr/>
      <dgm:t>
        <a:bodyPr/>
        <a:lstStyle/>
        <a:p>
          <a:endParaRPr lang="en-US"/>
        </a:p>
      </dgm:t>
    </dgm:pt>
    <dgm:pt modelId="{C6E02E03-862C-9F4E-851A-34A6694E16B6}" type="pres">
      <dgm:prSet presAssocID="{E5D0F9DE-168E-9648-A9EA-80C4D62957F2}" presName="vertSpace3" presStyleLbl="node1" presStyleIdx="1" presStyleCnt="3"/>
      <dgm:spPr/>
      <dgm:t>
        <a:bodyPr/>
        <a:lstStyle/>
        <a:p>
          <a:endParaRPr lang="en-US"/>
        </a:p>
      </dgm:t>
    </dgm:pt>
    <dgm:pt modelId="{E80D066A-C531-2F4D-A426-5BC8FA7679D4}" type="pres">
      <dgm:prSet presAssocID="{E5D0F9DE-168E-9648-A9EA-80C4D62957F2}" presName="circle3" presStyleLbl="node1" presStyleIdx="2" presStyleCnt="3"/>
      <dgm:spPr/>
      <dgm:t>
        <a:bodyPr/>
        <a:lstStyle/>
        <a:p>
          <a:endParaRPr lang="en-US"/>
        </a:p>
      </dgm:t>
    </dgm:pt>
    <dgm:pt modelId="{8B2481F5-A497-DB4A-A8AC-5DA4C161B913}" type="pres">
      <dgm:prSet presAssocID="{E5D0F9DE-168E-9648-A9EA-80C4D62957F2}" presName="rect3" presStyleLbl="alignAcc1" presStyleIdx="2" presStyleCnt="3"/>
      <dgm:spPr/>
      <dgm:t>
        <a:bodyPr/>
        <a:lstStyle/>
        <a:p>
          <a:endParaRPr lang="en-US"/>
        </a:p>
      </dgm:t>
    </dgm:pt>
    <dgm:pt modelId="{E2FAFB6C-214C-AE4D-8CCB-D6176BC7D22C}" type="pres">
      <dgm:prSet presAssocID="{9F4D18D6-C88F-3D46-95BA-3041F5370E77}" presName="rect1ParTxNoCh" presStyleLbl="alignAcc1" presStyleIdx="2" presStyleCnt="3">
        <dgm:presLayoutVars>
          <dgm:chMax val="1"/>
          <dgm:bulletEnabled val="1"/>
        </dgm:presLayoutVars>
      </dgm:prSet>
      <dgm:spPr/>
      <dgm:t>
        <a:bodyPr/>
        <a:lstStyle/>
        <a:p>
          <a:endParaRPr lang="en-US"/>
        </a:p>
      </dgm:t>
    </dgm:pt>
    <dgm:pt modelId="{8B3CADA9-C696-5447-AF97-F66BE43D996B}" type="pres">
      <dgm:prSet presAssocID="{B331B81A-5CBF-4E4B-944C-8CFB697AE123}" presName="rect2ParTxNoCh" presStyleLbl="alignAcc1" presStyleIdx="2" presStyleCnt="3">
        <dgm:presLayoutVars>
          <dgm:chMax val="1"/>
          <dgm:bulletEnabled val="1"/>
        </dgm:presLayoutVars>
      </dgm:prSet>
      <dgm:spPr/>
      <dgm:t>
        <a:bodyPr/>
        <a:lstStyle/>
        <a:p>
          <a:endParaRPr lang="en-US"/>
        </a:p>
      </dgm:t>
    </dgm:pt>
    <dgm:pt modelId="{E86FBAED-99EE-9549-BA2E-2B043140DFBA}" type="pres">
      <dgm:prSet presAssocID="{E5D0F9DE-168E-9648-A9EA-80C4D62957F2}" presName="rect3ParTxNoCh" presStyleLbl="alignAcc1" presStyleIdx="2" presStyleCnt="3">
        <dgm:presLayoutVars>
          <dgm:chMax val="1"/>
          <dgm:bulletEnabled val="1"/>
        </dgm:presLayoutVars>
      </dgm:prSet>
      <dgm:spPr/>
      <dgm:t>
        <a:bodyPr/>
        <a:lstStyle/>
        <a:p>
          <a:endParaRPr lang="en-US"/>
        </a:p>
      </dgm:t>
    </dgm:pt>
  </dgm:ptLst>
  <dgm:cxnLst>
    <dgm:cxn modelId="{EE68638F-5CF7-D140-B49A-35E0FDDC5C7D}" type="presOf" srcId="{E5D0F9DE-168E-9648-A9EA-80C4D62957F2}" destId="{E86FBAED-99EE-9549-BA2E-2B043140DFBA}" srcOrd="1" destOrd="0" presId="urn:microsoft.com/office/officeart/2005/8/layout/target3"/>
    <dgm:cxn modelId="{BB4A777B-92F1-E44C-8C07-A7FFB3C22164}" srcId="{8FB1B120-ACE2-A94F-B8F4-9C921B308A3C}" destId="{B331B81A-5CBF-4E4B-944C-8CFB697AE123}" srcOrd="1" destOrd="0" parTransId="{8631C3BA-532D-BF40-A37D-236BE481CD76}" sibTransId="{A1F8355C-6901-7C4F-A7E6-5C1CEC2718B5}"/>
    <dgm:cxn modelId="{7630309C-DFCA-0943-BD53-71191E3A1BC5}" type="presOf" srcId="{9F4D18D6-C88F-3D46-95BA-3041F5370E77}" destId="{8E7F943B-D5D2-8A42-A43E-87F319DBC57E}" srcOrd="0" destOrd="0" presId="urn:microsoft.com/office/officeart/2005/8/layout/target3"/>
    <dgm:cxn modelId="{5099145D-AE1A-0F40-A204-4B1AA69F1B99}" type="presOf" srcId="{9F4D18D6-C88F-3D46-95BA-3041F5370E77}" destId="{E2FAFB6C-214C-AE4D-8CCB-D6176BC7D22C}" srcOrd="1" destOrd="0" presId="urn:microsoft.com/office/officeart/2005/8/layout/target3"/>
    <dgm:cxn modelId="{A4A5F9B7-BDCD-7E42-B2CD-660CD4456F82}" srcId="{8FB1B120-ACE2-A94F-B8F4-9C921B308A3C}" destId="{E5D0F9DE-168E-9648-A9EA-80C4D62957F2}" srcOrd="2" destOrd="0" parTransId="{5210D53C-BC29-2540-8BB9-D76EEEB8AD97}" sibTransId="{4CBF48A7-9DE7-3144-AB6D-04BA21F280F9}"/>
    <dgm:cxn modelId="{4EF9DEB0-617F-5547-9CF9-85AF7B182D5D}" srcId="{8FB1B120-ACE2-A94F-B8F4-9C921B308A3C}" destId="{9F4D18D6-C88F-3D46-95BA-3041F5370E77}" srcOrd="0" destOrd="0" parTransId="{2262203B-FB2F-2740-8BB6-77CE719ABEA5}" sibTransId="{D5107DDF-3939-C94C-A39B-54197DCB89D1}"/>
    <dgm:cxn modelId="{1F218F3E-0B3F-2A48-BB53-834B4FD16C58}" type="presOf" srcId="{E5D0F9DE-168E-9648-A9EA-80C4D62957F2}" destId="{8B2481F5-A497-DB4A-A8AC-5DA4C161B913}" srcOrd="0" destOrd="0" presId="urn:microsoft.com/office/officeart/2005/8/layout/target3"/>
    <dgm:cxn modelId="{CF7696D1-8317-194B-9374-AC97E63158B5}" type="presOf" srcId="{8FB1B120-ACE2-A94F-B8F4-9C921B308A3C}" destId="{84CEB740-E6B9-C54E-ACA3-BC2D20424F18}" srcOrd="0" destOrd="0" presId="urn:microsoft.com/office/officeart/2005/8/layout/target3"/>
    <dgm:cxn modelId="{B8DA6E49-6300-334A-9DF5-1AF917045DCA}" type="presOf" srcId="{B331B81A-5CBF-4E4B-944C-8CFB697AE123}" destId="{8B3CADA9-C696-5447-AF97-F66BE43D996B}" srcOrd="1" destOrd="0" presId="urn:microsoft.com/office/officeart/2005/8/layout/target3"/>
    <dgm:cxn modelId="{5F7C42A8-275F-834D-A8FF-269535A9EB12}" type="presOf" srcId="{B331B81A-5CBF-4E4B-944C-8CFB697AE123}" destId="{820A63A2-3760-CA46-B820-5EDC68DD836C}" srcOrd="0" destOrd="0" presId="urn:microsoft.com/office/officeart/2005/8/layout/target3"/>
    <dgm:cxn modelId="{D73477F9-45FD-8644-AF61-DB3DACA3F8CB}" type="presParOf" srcId="{84CEB740-E6B9-C54E-ACA3-BC2D20424F18}" destId="{1121CAF9-6A69-AC4A-9662-B693550B47BD}" srcOrd="0" destOrd="0" presId="urn:microsoft.com/office/officeart/2005/8/layout/target3"/>
    <dgm:cxn modelId="{AF255BC5-0785-0140-B57A-62D079E68333}" type="presParOf" srcId="{84CEB740-E6B9-C54E-ACA3-BC2D20424F18}" destId="{54FCF987-7979-2442-AFFC-9A1C3EEC5BBF}" srcOrd="1" destOrd="0" presId="urn:microsoft.com/office/officeart/2005/8/layout/target3"/>
    <dgm:cxn modelId="{D2C4EE97-5B21-3E44-A4ED-A3F2DE7B123A}" type="presParOf" srcId="{84CEB740-E6B9-C54E-ACA3-BC2D20424F18}" destId="{8E7F943B-D5D2-8A42-A43E-87F319DBC57E}" srcOrd="2" destOrd="0" presId="urn:microsoft.com/office/officeart/2005/8/layout/target3"/>
    <dgm:cxn modelId="{3A49E69E-0FD1-DD41-8626-5ED9B765BFAF}" type="presParOf" srcId="{84CEB740-E6B9-C54E-ACA3-BC2D20424F18}" destId="{717C4109-8233-9A4A-AB7F-155F67E94BEC}" srcOrd="3" destOrd="0" presId="urn:microsoft.com/office/officeart/2005/8/layout/target3"/>
    <dgm:cxn modelId="{3BCFAAFC-4597-164A-9C33-B22FD9DADE68}" type="presParOf" srcId="{84CEB740-E6B9-C54E-ACA3-BC2D20424F18}" destId="{80928FD0-81C6-A34B-8D6D-2AEFD47D3CF6}" srcOrd="4" destOrd="0" presId="urn:microsoft.com/office/officeart/2005/8/layout/target3"/>
    <dgm:cxn modelId="{99AAC5BA-7109-7A40-BB1E-23A5981E6A34}" type="presParOf" srcId="{84CEB740-E6B9-C54E-ACA3-BC2D20424F18}" destId="{820A63A2-3760-CA46-B820-5EDC68DD836C}" srcOrd="5" destOrd="0" presId="urn:microsoft.com/office/officeart/2005/8/layout/target3"/>
    <dgm:cxn modelId="{0575BFAA-A44F-2945-A546-FCADBBF14649}" type="presParOf" srcId="{84CEB740-E6B9-C54E-ACA3-BC2D20424F18}" destId="{C6E02E03-862C-9F4E-851A-34A6694E16B6}" srcOrd="6" destOrd="0" presId="urn:microsoft.com/office/officeart/2005/8/layout/target3"/>
    <dgm:cxn modelId="{4861E2C1-AAA3-4A4A-8CFA-5C42BBB0596C}" type="presParOf" srcId="{84CEB740-E6B9-C54E-ACA3-BC2D20424F18}" destId="{E80D066A-C531-2F4D-A426-5BC8FA7679D4}" srcOrd="7" destOrd="0" presId="urn:microsoft.com/office/officeart/2005/8/layout/target3"/>
    <dgm:cxn modelId="{70CA2ADD-F8B3-9C46-A2F5-2BCFE893F9A7}" type="presParOf" srcId="{84CEB740-E6B9-C54E-ACA3-BC2D20424F18}" destId="{8B2481F5-A497-DB4A-A8AC-5DA4C161B913}" srcOrd="8" destOrd="0" presId="urn:microsoft.com/office/officeart/2005/8/layout/target3"/>
    <dgm:cxn modelId="{99ECB573-CD8C-0543-A4B7-DC4EEE29E470}" type="presParOf" srcId="{84CEB740-E6B9-C54E-ACA3-BC2D20424F18}" destId="{E2FAFB6C-214C-AE4D-8CCB-D6176BC7D22C}" srcOrd="9" destOrd="0" presId="urn:microsoft.com/office/officeart/2005/8/layout/target3"/>
    <dgm:cxn modelId="{3A74BAF2-E22D-B040-B705-E481487CFFCC}" type="presParOf" srcId="{84CEB740-E6B9-C54E-ACA3-BC2D20424F18}" destId="{8B3CADA9-C696-5447-AF97-F66BE43D996B}" srcOrd="10" destOrd="0" presId="urn:microsoft.com/office/officeart/2005/8/layout/target3"/>
    <dgm:cxn modelId="{15FD2ED5-7E1B-754D-B0C2-4F99FB714DD6}" type="presParOf" srcId="{84CEB740-E6B9-C54E-ACA3-BC2D20424F18}" destId="{E86FBAED-99EE-9549-BA2E-2B043140DFBA}" srcOrd="11" destOrd="0" presId="urn:microsoft.com/office/officeart/2005/8/layout/target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32CE475-0859-7A40-8D93-AF4CA8C9DFF8}" type="doc">
      <dgm:prSet loTypeId="urn:microsoft.com/office/officeart/2005/8/layout/hList7#1" loCatId="" qsTypeId="urn:microsoft.com/office/officeart/2005/8/quickstyle/simple2" qsCatId="simple" csTypeId="urn:microsoft.com/office/officeart/2005/8/colors/accent3_2" csCatId="accent3" phldr="1"/>
      <dgm:spPr/>
      <dgm:t>
        <a:bodyPr/>
        <a:lstStyle/>
        <a:p>
          <a:endParaRPr lang="en-US"/>
        </a:p>
      </dgm:t>
    </dgm:pt>
    <dgm:pt modelId="{4CD8CBC2-82AA-4C41-99FE-2C8E4A631AA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dirty="0" smtClean="0">
              <a:solidFill>
                <a:srgbClr val="000000"/>
              </a:solidFill>
              <a:latin typeface="Cambria"/>
              <a:cs typeface="Cambria"/>
            </a:rPr>
            <a:t>Actually started project on the ground after necessary sanctions</a:t>
          </a:r>
          <a:endParaRPr lang="en-US" sz="2000" b="0" dirty="0">
            <a:solidFill>
              <a:srgbClr val="000000"/>
            </a:solidFill>
            <a:latin typeface="Cambria"/>
            <a:cs typeface="Cambria"/>
          </a:endParaRPr>
        </a:p>
      </dgm:t>
    </dgm:pt>
    <dgm:pt modelId="{6E90494E-0B80-004B-9BA0-906F3182FC31}" type="parTrans" cxnId="{D7868581-7AA0-4E4B-8444-49D2CB041E83}">
      <dgm:prSet/>
      <dgm:spPr/>
      <dgm:t>
        <a:bodyPr/>
        <a:lstStyle/>
        <a:p>
          <a:endParaRPr lang="en-US" sz="2000" b="0">
            <a:solidFill>
              <a:srgbClr val="000000"/>
            </a:solidFill>
            <a:latin typeface="Cambria"/>
            <a:cs typeface="Cambria"/>
          </a:endParaRPr>
        </a:p>
      </dgm:t>
    </dgm:pt>
    <dgm:pt modelId="{8FA023E7-4288-7444-AC34-B4399044765F}" type="sibTrans" cxnId="{D7868581-7AA0-4E4B-8444-49D2CB041E83}">
      <dgm:prSet/>
      <dgm:spPr/>
      <dgm:t>
        <a:bodyPr/>
        <a:lstStyle/>
        <a:p>
          <a:endParaRPr lang="en-US" sz="2000" b="0">
            <a:solidFill>
              <a:srgbClr val="000000"/>
            </a:solidFill>
            <a:latin typeface="Cambria"/>
            <a:cs typeface="Cambria"/>
          </a:endParaRPr>
        </a:p>
      </dgm:t>
    </dgm:pt>
    <dgm:pt modelId="{67CEB453-4F03-9F40-BCED-EDA35DE79FC1}">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smtClean="0">
              <a:solidFill>
                <a:srgbClr val="000000"/>
              </a:solidFill>
              <a:latin typeface="Cambria"/>
              <a:cs typeface="Cambria"/>
            </a:rPr>
            <a:t>Registered beneficiaries of NREGA may be covered under existing project</a:t>
          </a:r>
          <a:endParaRPr lang="en-US" sz="2000" b="0">
            <a:solidFill>
              <a:srgbClr val="000000"/>
            </a:solidFill>
            <a:latin typeface="Cambria"/>
            <a:cs typeface="Cambria"/>
          </a:endParaRPr>
        </a:p>
      </dgm:t>
    </dgm:pt>
    <dgm:pt modelId="{700694D9-0177-A843-A1D6-E1EF5B45750D}" type="parTrans" cxnId="{F9EE300A-FD8F-4248-A639-5D0FDD0FB90A}">
      <dgm:prSet/>
      <dgm:spPr/>
      <dgm:t>
        <a:bodyPr/>
        <a:lstStyle/>
        <a:p>
          <a:endParaRPr lang="en-US" sz="2000" b="0">
            <a:solidFill>
              <a:srgbClr val="000000"/>
            </a:solidFill>
            <a:latin typeface="Cambria"/>
            <a:cs typeface="Cambria"/>
          </a:endParaRPr>
        </a:p>
      </dgm:t>
    </dgm:pt>
    <dgm:pt modelId="{524C81C9-6930-E242-897E-4414443DED15}" type="sibTrans" cxnId="{F9EE300A-FD8F-4248-A639-5D0FDD0FB90A}">
      <dgm:prSet/>
      <dgm:spPr/>
      <dgm:t>
        <a:bodyPr/>
        <a:lstStyle/>
        <a:p>
          <a:endParaRPr lang="en-US" sz="2000" b="0">
            <a:solidFill>
              <a:srgbClr val="000000"/>
            </a:solidFill>
            <a:latin typeface="Cambria"/>
            <a:cs typeface="Cambria"/>
          </a:endParaRPr>
        </a:p>
      </dgm:t>
    </dgm:pt>
    <dgm:pt modelId="{AE738C48-6937-9D4E-A810-915EE4615BE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0" smtClean="0">
              <a:solidFill>
                <a:srgbClr val="000000"/>
              </a:solidFill>
              <a:latin typeface="Cambria"/>
              <a:cs typeface="Cambria"/>
            </a:rPr>
            <a:t>No bar on release of fund for the completed work/portion of work</a:t>
          </a:r>
          <a:endParaRPr lang="en-US" sz="2000" b="0">
            <a:solidFill>
              <a:srgbClr val="000000"/>
            </a:solidFill>
            <a:latin typeface="Cambria"/>
            <a:cs typeface="Cambria"/>
          </a:endParaRPr>
        </a:p>
      </dgm:t>
    </dgm:pt>
    <dgm:pt modelId="{C368F1E1-4BC4-4D4A-98B0-937F3195AF43}" type="parTrans" cxnId="{411A7353-72B8-AD42-99A1-6FF136B0AD9B}">
      <dgm:prSet/>
      <dgm:spPr/>
      <dgm:t>
        <a:bodyPr/>
        <a:lstStyle/>
        <a:p>
          <a:endParaRPr lang="en-US" sz="2000" b="0">
            <a:solidFill>
              <a:srgbClr val="000000"/>
            </a:solidFill>
            <a:latin typeface="Cambria"/>
            <a:cs typeface="Cambria"/>
          </a:endParaRPr>
        </a:p>
      </dgm:t>
    </dgm:pt>
    <dgm:pt modelId="{374394B3-F9BF-FA4B-86EA-70080BE9A2E1}" type="sibTrans" cxnId="{411A7353-72B8-AD42-99A1-6FF136B0AD9B}">
      <dgm:prSet/>
      <dgm:spPr/>
      <dgm:t>
        <a:bodyPr/>
        <a:lstStyle/>
        <a:p>
          <a:endParaRPr lang="en-US" sz="2000" b="0">
            <a:solidFill>
              <a:srgbClr val="000000"/>
            </a:solidFill>
            <a:latin typeface="Cambria"/>
            <a:cs typeface="Cambria"/>
          </a:endParaRPr>
        </a:p>
      </dgm:t>
    </dgm:pt>
    <dgm:pt modelId="{2ADDBDA9-1B20-8047-A4BB-A1EBFCD631AE}" type="pres">
      <dgm:prSet presAssocID="{032CE475-0859-7A40-8D93-AF4CA8C9DFF8}" presName="Name0" presStyleCnt="0">
        <dgm:presLayoutVars>
          <dgm:dir/>
          <dgm:resizeHandles val="exact"/>
        </dgm:presLayoutVars>
      </dgm:prSet>
      <dgm:spPr/>
      <dgm:t>
        <a:bodyPr/>
        <a:lstStyle/>
        <a:p>
          <a:endParaRPr lang="en-US"/>
        </a:p>
      </dgm:t>
    </dgm:pt>
    <dgm:pt modelId="{B34F18FE-1EC2-2A43-892E-7E72C1CD0D5D}" type="pres">
      <dgm:prSet presAssocID="{032CE475-0859-7A40-8D93-AF4CA8C9DFF8}" presName="fgShape" presStyleLbl="fgShp" presStyleIdx="0" presStyleCnt="1" custLinFactY="-200000" custLinFactNeighborX="311" custLinFactNeighborY="-212209"/>
      <dgm:spPr/>
      <dgm:t>
        <a:bodyPr/>
        <a:lstStyle/>
        <a:p>
          <a:endParaRPr lang="en-US"/>
        </a:p>
      </dgm:t>
    </dgm:pt>
    <dgm:pt modelId="{3733B06F-E2E7-5A45-A7C3-0CA30410161A}" type="pres">
      <dgm:prSet presAssocID="{032CE475-0859-7A40-8D93-AF4CA8C9DFF8}" presName="linComp" presStyleCnt="0"/>
      <dgm:spPr/>
      <dgm:t>
        <a:bodyPr/>
        <a:lstStyle/>
        <a:p>
          <a:endParaRPr lang="en-US"/>
        </a:p>
      </dgm:t>
    </dgm:pt>
    <dgm:pt modelId="{D3C9B0F7-7394-D34D-B850-F183698BDC2E}" type="pres">
      <dgm:prSet presAssocID="{4CD8CBC2-82AA-4C41-99FE-2C8E4A631AA5}" presName="compNode" presStyleCnt="0"/>
      <dgm:spPr/>
      <dgm:t>
        <a:bodyPr/>
        <a:lstStyle/>
        <a:p>
          <a:endParaRPr lang="en-US"/>
        </a:p>
      </dgm:t>
    </dgm:pt>
    <dgm:pt modelId="{834F9F92-0824-6742-9074-A854235B38D2}" type="pres">
      <dgm:prSet presAssocID="{4CD8CBC2-82AA-4C41-99FE-2C8E4A631AA5}" presName="bkgdShape" presStyleLbl="node1" presStyleIdx="0" presStyleCnt="3"/>
      <dgm:spPr/>
      <dgm:t>
        <a:bodyPr/>
        <a:lstStyle/>
        <a:p>
          <a:endParaRPr lang="en-US"/>
        </a:p>
      </dgm:t>
    </dgm:pt>
    <dgm:pt modelId="{07CE2379-F3C9-D94B-8077-B732E7C9FC80}" type="pres">
      <dgm:prSet presAssocID="{4CD8CBC2-82AA-4C41-99FE-2C8E4A631AA5}" presName="nodeTx" presStyleLbl="node1" presStyleIdx="0" presStyleCnt="3">
        <dgm:presLayoutVars>
          <dgm:bulletEnabled val="1"/>
        </dgm:presLayoutVars>
      </dgm:prSet>
      <dgm:spPr/>
      <dgm:t>
        <a:bodyPr/>
        <a:lstStyle/>
        <a:p>
          <a:endParaRPr lang="en-US"/>
        </a:p>
      </dgm:t>
    </dgm:pt>
    <dgm:pt modelId="{2FA2CEE5-ADB3-F841-A817-88927B1CF3A9}" type="pres">
      <dgm:prSet presAssocID="{4CD8CBC2-82AA-4C41-99FE-2C8E4A631AA5}" presName="invisiNode" presStyleLbl="node1" presStyleIdx="0" presStyleCnt="3"/>
      <dgm:spPr/>
      <dgm:t>
        <a:bodyPr/>
        <a:lstStyle/>
        <a:p>
          <a:endParaRPr lang="en-US"/>
        </a:p>
      </dgm:t>
    </dgm:pt>
    <dgm:pt modelId="{D2E2B21D-977F-0444-BA58-E0AAE955C8A9}" type="pres">
      <dgm:prSet presAssocID="{4CD8CBC2-82AA-4C41-99FE-2C8E4A631AA5}" presName="imagNode" presStyleLbl="fgImgPlace1" presStyleIdx="0" presStyleCnt="3" custScaleX="48275" custScaleY="49501" custLinFactNeighborY="-34320"/>
      <dgm:spPr/>
      <dgm:t>
        <a:bodyPr/>
        <a:lstStyle/>
        <a:p>
          <a:endParaRPr lang="en-US"/>
        </a:p>
      </dgm:t>
    </dgm:pt>
    <dgm:pt modelId="{46C33B8E-15F3-6A49-BBAD-BB7C82FE90E7}" type="pres">
      <dgm:prSet presAssocID="{8FA023E7-4288-7444-AC34-B4399044765F}" presName="sibTrans" presStyleLbl="sibTrans2D1" presStyleIdx="0" presStyleCnt="0"/>
      <dgm:spPr/>
      <dgm:t>
        <a:bodyPr/>
        <a:lstStyle/>
        <a:p>
          <a:endParaRPr lang="en-US"/>
        </a:p>
      </dgm:t>
    </dgm:pt>
    <dgm:pt modelId="{D64EE271-50F7-794A-9E73-BE4C8B534A34}" type="pres">
      <dgm:prSet presAssocID="{67CEB453-4F03-9F40-BCED-EDA35DE79FC1}" presName="compNode" presStyleCnt="0"/>
      <dgm:spPr/>
      <dgm:t>
        <a:bodyPr/>
        <a:lstStyle/>
        <a:p>
          <a:endParaRPr lang="en-US"/>
        </a:p>
      </dgm:t>
    </dgm:pt>
    <dgm:pt modelId="{2AD8FC5B-4B02-9543-BD75-A1D85C7265C5}" type="pres">
      <dgm:prSet presAssocID="{67CEB453-4F03-9F40-BCED-EDA35DE79FC1}" presName="bkgdShape" presStyleLbl="node1" presStyleIdx="1" presStyleCnt="3"/>
      <dgm:spPr/>
      <dgm:t>
        <a:bodyPr/>
        <a:lstStyle/>
        <a:p>
          <a:endParaRPr lang="en-US"/>
        </a:p>
      </dgm:t>
    </dgm:pt>
    <dgm:pt modelId="{2DD79C42-A4E6-044F-BBC6-CC4F37AE0A9D}" type="pres">
      <dgm:prSet presAssocID="{67CEB453-4F03-9F40-BCED-EDA35DE79FC1}" presName="nodeTx" presStyleLbl="node1" presStyleIdx="1" presStyleCnt="3">
        <dgm:presLayoutVars>
          <dgm:bulletEnabled val="1"/>
        </dgm:presLayoutVars>
      </dgm:prSet>
      <dgm:spPr/>
      <dgm:t>
        <a:bodyPr/>
        <a:lstStyle/>
        <a:p>
          <a:endParaRPr lang="en-US"/>
        </a:p>
      </dgm:t>
    </dgm:pt>
    <dgm:pt modelId="{E19803B6-A8A5-0940-8AEA-53E601F2F4A9}" type="pres">
      <dgm:prSet presAssocID="{67CEB453-4F03-9F40-BCED-EDA35DE79FC1}" presName="invisiNode" presStyleLbl="node1" presStyleIdx="1" presStyleCnt="3"/>
      <dgm:spPr/>
      <dgm:t>
        <a:bodyPr/>
        <a:lstStyle/>
        <a:p>
          <a:endParaRPr lang="en-US"/>
        </a:p>
      </dgm:t>
    </dgm:pt>
    <dgm:pt modelId="{3DC5EB3E-58D4-6A4C-BE0E-F9AE614D772F}" type="pres">
      <dgm:prSet presAssocID="{67CEB453-4F03-9F40-BCED-EDA35DE79FC1}" presName="imagNode" presStyleLbl="fgImgPlace1" presStyleIdx="1" presStyleCnt="3" custScaleX="48275" custScaleY="49501" custLinFactNeighborY="-34320"/>
      <dgm:spPr/>
      <dgm:t>
        <a:bodyPr/>
        <a:lstStyle/>
        <a:p>
          <a:endParaRPr lang="en-US"/>
        </a:p>
      </dgm:t>
    </dgm:pt>
    <dgm:pt modelId="{AFB80B6B-8738-DB42-A287-76C5B47D610A}" type="pres">
      <dgm:prSet presAssocID="{524C81C9-6930-E242-897E-4414443DED15}" presName="sibTrans" presStyleLbl="sibTrans2D1" presStyleIdx="0" presStyleCnt="0"/>
      <dgm:spPr/>
      <dgm:t>
        <a:bodyPr/>
        <a:lstStyle/>
        <a:p>
          <a:endParaRPr lang="en-US"/>
        </a:p>
      </dgm:t>
    </dgm:pt>
    <dgm:pt modelId="{06FF6A5C-C2B4-284A-9E7E-E18EE611169A}" type="pres">
      <dgm:prSet presAssocID="{AE738C48-6937-9D4E-A810-915EE4615BE8}" presName="compNode" presStyleCnt="0"/>
      <dgm:spPr/>
      <dgm:t>
        <a:bodyPr/>
        <a:lstStyle/>
        <a:p>
          <a:endParaRPr lang="en-US"/>
        </a:p>
      </dgm:t>
    </dgm:pt>
    <dgm:pt modelId="{3D1BD4B0-F8A8-934A-9082-7C7D27B7C6E3}" type="pres">
      <dgm:prSet presAssocID="{AE738C48-6937-9D4E-A810-915EE4615BE8}" presName="bkgdShape" presStyleLbl="node1" presStyleIdx="2" presStyleCnt="3"/>
      <dgm:spPr/>
      <dgm:t>
        <a:bodyPr/>
        <a:lstStyle/>
        <a:p>
          <a:endParaRPr lang="en-US"/>
        </a:p>
      </dgm:t>
    </dgm:pt>
    <dgm:pt modelId="{92E071E3-C7A2-7948-BA77-FF3B3CD1F63C}" type="pres">
      <dgm:prSet presAssocID="{AE738C48-6937-9D4E-A810-915EE4615BE8}" presName="nodeTx" presStyleLbl="node1" presStyleIdx="2" presStyleCnt="3">
        <dgm:presLayoutVars>
          <dgm:bulletEnabled val="1"/>
        </dgm:presLayoutVars>
      </dgm:prSet>
      <dgm:spPr/>
      <dgm:t>
        <a:bodyPr/>
        <a:lstStyle/>
        <a:p>
          <a:endParaRPr lang="en-US"/>
        </a:p>
      </dgm:t>
    </dgm:pt>
    <dgm:pt modelId="{42C56D0C-7E5A-6F4E-B7C1-0ACB4001B4B4}" type="pres">
      <dgm:prSet presAssocID="{AE738C48-6937-9D4E-A810-915EE4615BE8}" presName="invisiNode" presStyleLbl="node1" presStyleIdx="2" presStyleCnt="3"/>
      <dgm:spPr/>
      <dgm:t>
        <a:bodyPr/>
        <a:lstStyle/>
        <a:p>
          <a:endParaRPr lang="en-US"/>
        </a:p>
      </dgm:t>
    </dgm:pt>
    <dgm:pt modelId="{62E7BBE4-2B8F-B94B-A7E9-26B353C71A72}" type="pres">
      <dgm:prSet presAssocID="{AE738C48-6937-9D4E-A810-915EE4615BE8}" presName="imagNode" presStyleLbl="fgImgPlace1" presStyleIdx="2" presStyleCnt="3" custScaleX="48275" custScaleY="49501" custLinFactNeighborY="-34320"/>
      <dgm:spPr/>
      <dgm:t>
        <a:bodyPr/>
        <a:lstStyle/>
        <a:p>
          <a:endParaRPr lang="en-US"/>
        </a:p>
      </dgm:t>
    </dgm:pt>
  </dgm:ptLst>
  <dgm:cxnLst>
    <dgm:cxn modelId="{9A3F7FB8-FB6F-144B-A5EC-FD937FEE9078}" type="presOf" srcId="{67CEB453-4F03-9F40-BCED-EDA35DE79FC1}" destId="{2AD8FC5B-4B02-9543-BD75-A1D85C7265C5}" srcOrd="0" destOrd="0" presId="urn:microsoft.com/office/officeart/2005/8/layout/hList7#1"/>
    <dgm:cxn modelId="{411A7353-72B8-AD42-99A1-6FF136B0AD9B}" srcId="{032CE475-0859-7A40-8D93-AF4CA8C9DFF8}" destId="{AE738C48-6937-9D4E-A810-915EE4615BE8}" srcOrd="2" destOrd="0" parTransId="{C368F1E1-4BC4-4D4A-98B0-937F3195AF43}" sibTransId="{374394B3-F9BF-FA4B-86EA-70080BE9A2E1}"/>
    <dgm:cxn modelId="{F9EE300A-FD8F-4248-A639-5D0FDD0FB90A}" srcId="{032CE475-0859-7A40-8D93-AF4CA8C9DFF8}" destId="{67CEB453-4F03-9F40-BCED-EDA35DE79FC1}" srcOrd="1" destOrd="0" parTransId="{700694D9-0177-A843-A1D6-E1EF5B45750D}" sibTransId="{524C81C9-6930-E242-897E-4414443DED15}"/>
    <dgm:cxn modelId="{56FF975A-548D-E74F-A9B2-642BC2AFD730}" type="presOf" srcId="{67CEB453-4F03-9F40-BCED-EDA35DE79FC1}" destId="{2DD79C42-A4E6-044F-BBC6-CC4F37AE0A9D}" srcOrd="1" destOrd="0" presId="urn:microsoft.com/office/officeart/2005/8/layout/hList7#1"/>
    <dgm:cxn modelId="{DACDB902-BAE3-2041-8FD8-7F68C45B33C1}" type="presOf" srcId="{AE738C48-6937-9D4E-A810-915EE4615BE8}" destId="{3D1BD4B0-F8A8-934A-9082-7C7D27B7C6E3}" srcOrd="0" destOrd="0" presId="urn:microsoft.com/office/officeart/2005/8/layout/hList7#1"/>
    <dgm:cxn modelId="{5313BAD6-1747-BE42-923A-46CC1FF8D6C0}" type="presOf" srcId="{AE738C48-6937-9D4E-A810-915EE4615BE8}" destId="{92E071E3-C7A2-7948-BA77-FF3B3CD1F63C}" srcOrd="1" destOrd="0" presId="urn:microsoft.com/office/officeart/2005/8/layout/hList7#1"/>
    <dgm:cxn modelId="{34819312-3338-6A4C-BA40-C73C266A688E}" type="presOf" srcId="{032CE475-0859-7A40-8D93-AF4CA8C9DFF8}" destId="{2ADDBDA9-1B20-8047-A4BB-A1EBFCD631AE}" srcOrd="0" destOrd="0" presId="urn:microsoft.com/office/officeart/2005/8/layout/hList7#1"/>
    <dgm:cxn modelId="{F546CB8B-9026-7748-A269-C2C4F19D6800}" type="presOf" srcId="{8FA023E7-4288-7444-AC34-B4399044765F}" destId="{46C33B8E-15F3-6A49-BBAD-BB7C82FE90E7}" srcOrd="0" destOrd="0" presId="urn:microsoft.com/office/officeart/2005/8/layout/hList7#1"/>
    <dgm:cxn modelId="{16CB8B77-36C7-6B45-8D55-214831A5DAFD}" type="presOf" srcId="{4CD8CBC2-82AA-4C41-99FE-2C8E4A631AA5}" destId="{07CE2379-F3C9-D94B-8077-B732E7C9FC80}" srcOrd="1" destOrd="0" presId="urn:microsoft.com/office/officeart/2005/8/layout/hList7#1"/>
    <dgm:cxn modelId="{BE078974-FAD3-5141-B98F-5748C7BD10D0}" type="presOf" srcId="{4CD8CBC2-82AA-4C41-99FE-2C8E4A631AA5}" destId="{834F9F92-0824-6742-9074-A854235B38D2}" srcOrd="0" destOrd="0" presId="urn:microsoft.com/office/officeart/2005/8/layout/hList7#1"/>
    <dgm:cxn modelId="{D7868581-7AA0-4E4B-8444-49D2CB041E83}" srcId="{032CE475-0859-7A40-8D93-AF4CA8C9DFF8}" destId="{4CD8CBC2-82AA-4C41-99FE-2C8E4A631AA5}" srcOrd="0" destOrd="0" parTransId="{6E90494E-0B80-004B-9BA0-906F3182FC31}" sibTransId="{8FA023E7-4288-7444-AC34-B4399044765F}"/>
    <dgm:cxn modelId="{5976CF8E-47EE-254E-82C0-6AF6E6CF880A}" type="presOf" srcId="{524C81C9-6930-E242-897E-4414443DED15}" destId="{AFB80B6B-8738-DB42-A287-76C5B47D610A}" srcOrd="0" destOrd="0" presId="urn:microsoft.com/office/officeart/2005/8/layout/hList7#1"/>
    <dgm:cxn modelId="{3280F26E-01A4-5F47-8F43-BAA5E8D86F40}" type="presParOf" srcId="{2ADDBDA9-1B20-8047-A4BB-A1EBFCD631AE}" destId="{B34F18FE-1EC2-2A43-892E-7E72C1CD0D5D}" srcOrd="0" destOrd="0" presId="urn:microsoft.com/office/officeart/2005/8/layout/hList7#1"/>
    <dgm:cxn modelId="{D69E40F0-8F19-284D-899C-E0ACB8588456}" type="presParOf" srcId="{2ADDBDA9-1B20-8047-A4BB-A1EBFCD631AE}" destId="{3733B06F-E2E7-5A45-A7C3-0CA30410161A}" srcOrd="1" destOrd="0" presId="urn:microsoft.com/office/officeart/2005/8/layout/hList7#1"/>
    <dgm:cxn modelId="{989C699A-6FD9-7C41-A297-63E3A329D9B8}" type="presParOf" srcId="{3733B06F-E2E7-5A45-A7C3-0CA30410161A}" destId="{D3C9B0F7-7394-D34D-B850-F183698BDC2E}" srcOrd="0" destOrd="0" presId="urn:microsoft.com/office/officeart/2005/8/layout/hList7#1"/>
    <dgm:cxn modelId="{3E5D4573-DCE2-8E43-A4D2-4C2530755A0F}" type="presParOf" srcId="{D3C9B0F7-7394-D34D-B850-F183698BDC2E}" destId="{834F9F92-0824-6742-9074-A854235B38D2}" srcOrd="0" destOrd="0" presId="urn:microsoft.com/office/officeart/2005/8/layout/hList7#1"/>
    <dgm:cxn modelId="{F42EE596-A9AA-7448-93FE-0EC419378D7F}" type="presParOf" srcId="{D3C9B0F7-7394-D34D-B850-F183698BDC2E}" destId="{07CE2379-F3C9-D94B-8077-B732E7C9FC80}" srcOrd="1" destOrd="0" presId="urn:microsoft.com/office/officeart/2005/8/layout/hList7#1"/>
    <dgm:cxn modelId="{2E94581C-5BB4-9345-8111-9111D3526ADC}" type="presParOf" srcId="{D3C9B0F7-7394-D34D-B850-F183698BDC2E}" destId="{2FA2CEE5-ADB3-F841-A817-88927B1CF3A9}" srcOrd="2" destOrd="0" presId="urn:microsoft.com/office/officeart/2005/8/layout/hList7#1"/>
    <dgm:cxn modelId="{AEF9C146-D370-944E-9669-A6CA1E299D85}" type="presParOf" srcId="{D3C9B0F7-7394-D34D-B850-F183698BDC2E}" destId="{D2E2B21D-977F-0444-BA58-E0AAE955C8A9}" srcOrd="3" destOrd="0" presId="urn:microsoft.com/office/officeart/2005/8/layout/hList7#1"/>
    <dgm:cxn modelId="{2FDE6BF0-260D-9645-8F78-FB2BDC27210D}" type="presParOf" srcId="{3733B06F-E2E7-5A45-A7C3-0CA30410161A}" destId="{46C33B8E-15F3-6A49-BBAD-BB7C82FE90E7}" srcOrd="1" destOrd="0" presId="urn:microsoft.com/office/officeart/2005/8/layout/hList7#1"/>
    <dgm:cxn modelId="{5F40BA2B-83F5-0241-8DCB-E4F5DF45B778}" type="presParOf" srcId="{3733B06F-E2E7-5A45-A7C3-0CA30410161A}" destId="{D64EE271-50F7-794A-9E73-BE4C8B534A34}" srcOrd="2" destOrd="0" presId="urn:microsoft.com/office/officeart/2005/8/layout/hList7#1"/>
    <dgm:cxn modelId="{DAAF5962-8F01-3E43-809E-7AFFF6CD6858}" type="presParOf" srcId="{D64EE271-50F7-794A-9E73-BE4C8B534A34}" destId="{2AD8FC5B-4B02-9543-BD75-A1D85C7265C5}" srcOrd="0" destOrd="0" presId="urn:microsoft.com/office/officeart/2005/8/layout/hList7#1"/>
    <dgm:cxn modelId="{00FE492A-E458-2B40-8DD5-D6A1A79AEA11}" type="presParOf" srcId="{D64EE271-50F7-794A-9E73-BE4C8B534A34}" destId="{2DD79C42-A4E6-044F-BBC6-CC4F37AE0A9D}" srcOrd="1" destOrd="0" presId="urn:microsoft.com/office/officeart/2005/8/layout/hList7#1"/>
    <dgm:cxn modelId="{792DAC7A-64AD-864A-ACFC-443BED69978C}" type="presParOf" srcId="{D64EE271-50F7-794A-9E73-BE4C8B534A34}" destId="{E19803B6-A8A5-0940-8AEA-53E601F2F4A9}" srcOrd="2" destOrd="0" presId="urn:microsoft.com/office/officeart/2005/8/layout/hList7#1"/>
    <dgm:cxn modelId="{4AA3982C-26BA-5B40-AF57-4AD102AB077D}" type="presParOf" srcId="{D64EE271-50F7-794A-9E73-BE4C8B534A34}" destId="{3DC5EB3E-58D4-6A4C-BE0E-F9AE614D772F}" srcOrd="3" destOrd="0" presId="urn:microsoft.com/office/officeart/2005/8/layout/hList7#1"/>
    <dgm:cxn modelId="{C983848E-0301-A94F-9542-826C39125CBF}" type="presParOf" srcId="{3733B06F-E2E7-5A45-A7C3-0CA30410161A}" destId="{AFB80B6B-8738-DB42-A287-76C5B47D610A}" srcOrd="3" destOrd="0" presId="urn:microsoft.com/office/officeart/2005/8/layout/hList7#1"/>
    <dgm:cxn modelId="{3C003105-98B6-CB4D-91BF-A62ECDE106AE}" type="presParOf" srcId="{3733B06F-E2E7-5A45-A7C3-0CA30410161A}" destId="{06FF6A5C-C2B4-284A-9E7E-E18EE611169A}" srcOrd="4" destOrd="0" presId="urn:microsoft.com/office/officeart/2005/8/layout/hList7#1"/>
    <dgm:cxn modelId="{4BDBEF4C-03BE-AA46-95C0-5D45FF95656D}" type="presParOf" srcId="{06FF6A5C-C2B4-284A-9E7E-E18EE611169A}" destId="{3D1BD4B0-F8A8-934A-9082-7C7D27B7C6E3}" srcOrd="0" destOrd="0" presId="urn:microsoft.com/office/officeart/2005/8/layout/hList7#1"/>
    <dgm:cxn modelId="{B6DD1348-0EC0-5844-93CB-C2439B06EA2E}" type="presParOf" srcId="{06FF6A5C-C2B4-284A-9E7E-E18EE611169A}" destId="{92E071E3-C7A2-7948-BA77-FF3B3CD1F63C}" srcOrd="1" destOrd="0" presId="urn:microsoft.com/office/officeart/2005/8/layout/hList7#1"/>
    <dgm:cxn modelId="{046D58C3-BD0B-F34F-9678-3F6688B4ECF9}" type="presParOf" srcId="{06FF6A5C-C2B4-284A-9E7E-E18EE611169A}" destId="{42C56D0C-7E5A-6F4E-B7C1-0ACB4001B4B4}" srcOrd="2" destOrd="0" presId="urn:microsoft.com/office/officeart/2005/8/layout/hList7#1"/>
    <dgm:cxn modelId="{61C7D9DC-6089-2043-B52B-528933779944}" type="presParOf" srcId="{06FF6A5C-C2B4-284A-9E7E-E18EE611169A}" destId="{62E7BBE4-2B8F-B94B-A7E9-26B353C71A72}" srcOrd="3" destOrd="0" presId="urn:microsoft.com/office/officeart/2005/8/layout/hList7#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C0FA4F4C-C62F-3748-BBAB-93A75712B584}"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9A598C4D-5A99-8C4C-92CF-DC4F3418161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Ex-gratia payments and gratuitous relief in the aftermath of a disaster can be given directly to the person affected</a:t>
          </a:r>
          <a:endParaRPr lang="en-US" sz="2000" b="1" dirty="0">
            <a:solidFill>
              <a:srgbClr val="000000"/>
            </a:solidFill>
            <a:latin typeface="Cambria"/>
            <a:cs typeface="Cambria"/>
          </a:endParaRPr>
        </a:p>
      </dgm:t>
    </dgm:pt>
    <dgm:pt modelId="{8C4B6CEE-7731-2343-AE55-4B21AC389917}" type="parTrans" cxnId="{B573DBEE-E27C-8F4F-BFB8-B8F32C127A82}">
      <dgm:prSet/>
      <dgm:spPr/>
      <dgm:t>
        <a:bodyPr/>
        <a:lstStyle/>
        <a:p>
          <a:endParaRPr lang="en-US" sz="2000" b="1">
            <a:solidFill>
              <a:srgbClr val="000000"/>
            </a:solidFill>
            <a:latin typeface="Cambria"/>
            <a:cs typeface="Cambria"/>
          </a:endParaRPr>
        </a:p>
      </dgm:t>
    </dgm:pt>
    <dgm:pt modelId="{5DF5E4B5-6681-3B4B-90E5-96A950572537}" type="sibTrans" cxnId="{B573DBEE-E27C-8F4F-BFB8-B8F32C127A82}">
      <dgm:prSet/>
      <dgm:spPr/>
      <dgm:t>
        <a:bodyPr/>
        <a:lstStyle/>
        <a:p>
          <a:endParaRPr lang="en-US" sz="2000" b="1">
            <a:solidFill>
              <a:srgbClr val="000000"/>
            </a:solidFill>
            <a:latin typeface="Cambria"/>
            <a:cs typeface="Cambria"/>
          </a:endParaRPr>
        </a:p>
      </dgm:t>
    </dgm:pt>
    <dgm:pt modelId="{2558BDF2-A49F-6A48-9004-279BCDD9796D}">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Payment directly to hospital from CM/PM relief fund will be permissible</a:t>
          </a:r>
          <a:endParaRPr lang="en-US" sz="2000" b="1" dirty="0">
            <a:solidFill>
              <a:srgbClr val="000000"/>
            </a:solidFill>
            <a:latin typeface="Cambria"/>
            <a:cs typeface="Cambria"/>
          </a:endParaRPr>
        </a:p>
      </dgm:t>
    </dgm:pt>
    <dgm:pt modelId="{7C0FC684-C9EA-AA4B-83FE-92DE8290B7D5}" type="parTrans" cxnId="{F984D8F1-20DF-6F4E-B472-EBFB2EFBF1A5}">
      <dgm:prSet/>
      <dgm:spPr/>
      <dgm:t>
        <a:bodyPr/>
        <a:lstStyle/>
        <a:p>
          <a:endParaRPr lang="en-US" sz="2000" b="1">
            <a:solidFill>
              <a:srgbClr val="000000"/>
            </a:solidFill>
            <a:latin typeface="Cambria"/>
            <a:cs typeface="Cambria"/>
          </a:endParaRPr>
        </a:p>
      </dgm:t>
    </dgm:pt>
    <dgm:pt modelId="{C2702960-DA5B-9644-B1E2-EAF8F015565B}" type="sibTrans" cxnId="{F984D8F1-20DF-6F4E-B472-EBFB2EFBF1A5}">
      <dgm:prSet/>
      <dgm:spPr/>
      <dgm:t>
        <a:bodyPr/>
        <a:lstStyle/>
        <a:p>
          <a:endParaRPr lang="en-US" sz="2000" b="1">
            <a:solidFill>
              <a:srgbClr val="000000"/>
            </a:solidFill>
            <a:latin typeface="Cambria"/>
            <a:cs typeface="Cambria"/>
          </a:endParaRPr>
        </a:p>
      </dgm:t>
    </dgm:pt>
    <dgm:pt modelId="{4D5450A5-D47D-CA40-BE04-853B410DCD82}">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Emergency relief work can be taken up with intimation to the commission.</a:t>
          </a:r>
          <a:endParaRPr lang="en-US" sz="2000" b="1" dirty="0">
            <a:solidFill>
              <a:srgbClr val="000000"/>
            </a:solidFill>
            <a:latin typeface="Cambria"/>
            <a:cs typeface="Cambria"/>
          </a:endParaRPr>
        </a:p>
      </dgm:t>
    </dgm:pt>
    <dgm:pt modelId="{A505603C-C689-934E-8F73-79441369DA56}" type="parTrans" cxnId="{E3F0BD59-1B35-D041-ADF7-A3656B13F907}">
      <dgm:prSet/>
      <dgm:spPr/>
      <dgm:t>
        <a:bodyPr/>
        <a:lstStyle/>
        <a:p>
          <a:endParaRPr lang="en-US" sz="2000" b="1">
            <a:solidFill>
              <a:srgbClr val="000000"/>
            </a:solidFill>
            <a:latin typeface="Cambria"/>
            <a:cs typeface="Cambria"/>
          </a:endParaRPr>
        </a:p>
      </dgm:t>
    </dgm:pt>
    <dgm:pt modelId="{032774D4-B7CC-FC4F-A0C3-8D01F50449D9}" type="sibTrans" cxnId="{E3F0BD59-1B35-D041-ADF7-A3656B13F907}">
      <dgm:prSet/>
      <dgm:spPr/>
      <dgm:t>
        <a:bodyPr/>
        <a:lstStyle/>
        <a:p>
          <a:endParaRPr lang="en-US" sz="2000" b="1">
            <a:solidFill>
              <a:srgbClr val="000000"/>
            </a:solidFill>
            <a:latin typeface="Cambria"/>
            <a:cs typeface="Cambria"/>
          </a:endParaRPr>
        </a:p>
      </dgm:t>
    </dgm:pt>
    <dgm:pt modelId="{0BBA9227-4B23-CF4D-84F2-BE435A9603D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New work related to preventive measures to mitigate effect of natural disaster can be taken up by only prior permission of commission</a:t>
          </a:r>
          <a:endParaRPr lang="en-US" sz="2000" b="1" dirty="0">
            <a:solidFill>
              <a:srgbClr val="000000"/>
            </a:solidFill>
            <a:latin typeface="Cambria"/>
            <a:cs typeface="Cambria"/>
          </a:endParaRPr>
        </a:p>
      </dgm:t>
    </dgm:pt>
    <dgm:pt modelId="{1FBA94B4-355E-6146-ABC0-70029AE981AB}" type="parTrans" cxnId="{C3653569-3A28-5246-A583-F11FCE6D33B4}">
      <dgm:prSet/>
      <dgm:spPr/>
      <dgm:t>
        <a:bodyPr/>
        <a:lstStyle/>
        <a:p>
          <a:endParaRPr lang="en-US" sz="2000" b="1">
            <a:solidFill>
              <a:srgbClr val="000000"/>
            </a:solidFill>
            <a:latin typeface="Cambria"/>
            <a:cs typeface="Cambria"/>
          </a:endParaRPr>
        </a:p>
      </dgm:t>
    </dgm:pt>
    <dgm:pt modelId="{663F0F44-B209-F143-899E-FFE9A45B3590}" type="sibTrans" cxnId="{C3653569-3A28-5246-A583-F11FCE6D33B4}">
      <dgm:prSet/>
      <dgm:spPr/>
      <dgm:t>
        <a:bodyPr/>
        <a:lstStyle/>
        <a:p>
          <a:endParaRPr lang="en-US" sz="2000" b="1">
            <a:solidFill>
              <a:srgbClr val="000000"/>
            </a:solidFill>
            <a:latin typeface="Cambria"/>
            <a:cs typeface="Cambria"/>
          </a:endParaRPr>
        </a:p>
      </dgm:t>
    </dgm:pt>
    <dgm:pt modelId="{BEA4BF45-BBF6-114D-8641-836219F9AB4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b="1" dirty="0" smtClean="0">
              <a:solidFill>
                <a:srgbClr val="000000"/>
              </a:solidFill>
              <a:latin typeface="Cambria"/>
              <a:cs typeface="Cambria"/>
            </a:rPr>
            <a:t>Any selective assistance to a group of persons from the PM’s or CM relief fund require prior permission of the commission</a:t>
          </a:r>
          <a:endParaRPr lang="en-US" sz="2000" b="1" dirty="0">
            <a:solidFill>
              <a:srgbClr val="000000"/>
            </a:solidFill>
            <a:latin typeface="Cambria"/>
            <a:cs typeface="Cambria"/>
          </a:endParaRPr>
        </a:p>
      </dgm:t>
    </dgm:pt>
    <dgm:pt modelId="{51D9B918-C4B7-E442-B6E4-67476995C21E}" type="parTrans" cxnId="{5C70785B-AAC8-F34A-84B7-F258BFD1418E}">
      <dgm:prSet/>
      <dgm:spPr/>
      <dgm:t>
        <a:bodyPr/>
        <a:lstStyle/>
        <a:p>
          <a:endParaRPr lang="en-US" b="1">
            <a:solidFill>
              <a:srgbClr val="000000"/>
            </a:solidFill>
            <a:latin typeface="Cambria"/>
            <a:cs typeface="Cambria"/>
          </a:endParaRPr>
        </a:p>
      </dgm:t>
    </dgm:pt>
    <dgm:pt modelId="{816BEF33-5D3E-F147-8FB4-38FDF8C9093B}" type="sibTrans" cxnId="{5C70785B-AAC8-F34A-84B7-F258BFD1418E}">
      <dgm:prSet/>
      <dgm:spPr/>
      <dgm:t>
        <a:bodyPr/>
        <a:lstStyle/>
        <a:p>
          <a:endParaRPr lang="en-US" b="1">
            <a:solidFill>
              <a:srgbClr val="000000"/>
            </a:solidFill>
            <a:latin typeface="Cambria"/>
            <a:cs typeface="Cambria"/>
          </a:endParaRPr>
        </a:p>
      </dgm:t>
    </dgm:pt>
    <dgm:pt modelId="{6A7CDE65-DA82-8247-A069-9013E834B539}" type="pres">
      <dgm:prSet presAssocID="{C0FA4F4C-C62F-3748-BBAB-93A75712B584}" presName="linear" presStyleCnt="0">
        <dgm:presLayoutVars>
          <dgm:animLvl val="lvl"/>
          <dgm:resizeHandles val="exact"/>
        </dgm:presLayoutVars>
      </dgm:prSet>
      <dgm:spPr/>
      <dgm:t>
        <a:bodyPr/>
        <a:lstStyle/>
        <a:p>
          <a:endParaRPr lang="en-US"/>
        </a:p>
      </dgm:t>
    </dgm:pt>
    <dgm:pt modelId="{721B8EC2-9D6E-F44C-A02D-BFE46D619B6B}" type="pres">
      <dgm:prSet presAssocID="{9A598C4D-5A99-8C4C-92CF-DC4F3418161B}" presName="parentText" presStyleLbl="node1" presStyleIdx="0" presStyleCnt="5">
        <dgm:presLayoutVars>
          <dgm:chMax val="0"/>
          <dgm:bulletEnabled val="1"/>
        </dgm:presLayoutVars>
      </dgm:prSet>
      <dgm:spPr/>
      <dgm:t>
        <a:bodyPr/>
        <a:lstStyle/>
        <a:p>
          <a:endParaRPr lang="en-US"/>
        </a:p>
      </dgm:t>
    </dgm:pt>
    <dgm:pt modelId="{497D0DB7-AA5A-E246-905C-10165A498609}" type="pres">
      <dgm:prSet presAssocID="{5DF5E4B5-6681-3B4B-90E5-96A950572537}" presName="spacer" presStyleCnt="0"/>
      <dgm:spPr/>
      <dgm:t>
        <a:bodyPr/>
        <a:lstStyle/>
        <a:p>
          <a:endParaRPr lang="en-US"/>
        </a:p>
      </dgm:t>
    </dgm:pt>
    <dgm:pt modelId="{9152983A-E3A8-EC4B-9372-E0379F8CBB73}" type="pres">
      <dgm:prSet presAssocID="{2558BDF2-A49F-6A48-9004-279BCDD9796D}" presName="parentText" presStyleLbl="node1" presStyleIdx="1" presStyleCnt="5">
        <dgm:presLayoutVars>
          <dgm:chMax val="0"/>
          <dgm:bulletEnabled val="1"/>
        </dgm:presLayoutVars>
      </dgm:prSet>
      <dgm:spPr/>
      <dgm:t>
        <a:bodyPr/>
        <a:lstStyle/>
        <a:p>
          <a:endParaRPr lang="en-US"/>
        </a:p>
      </dgm:t>
    </dgm:pt>
    <dgm:pt modelId="{6E859B10-0EA1-FA46-9AE0-50CAF0EF5D32}" type="pres">
      <dgm:prSet presAssocID="{C2702960-DA5B-9644-B1E2-EAF8F015565B}" presName="spacer" presStyleCnt="0"/>
      <dgm:spPr/>
      <dgm:t>
        <a:bodyPr/>
        <a:lstStyle/>
        <a:p>
          <a:endParaRPr lang="en-US"/>
        </a:p>
      </dgm:t>
    </dgm:pt>
    <dgm:pt modelId="{0FCBD16E-54D2-904F-B8FA-7843732EFB55}" type="pres">
      <dgm:prSet presAssocID="{4D5450A5-D47D-CA40-BE04-853B410DCD82}" presName="parentText" presStyleLbl="node1" presStyleIdx="2" presStyleCnt="5">
        <dgm:presLayoutVars>
          <dgm:chMax val="0"/>
          <dgm:bulletEnabled val="1"/>
        </dgm:presLayoutVars>
      </dgm:prSet>
      <dgm:spPr/>
      <dgm:t>
        <a:bodyPr/>
        <a:lstStyle/>
        <a:p>
          <a:endParaRPr lang="en-US"/>
        </a:p>
      </dgm:t>
    </dgm:pt>
    <dgm:pt modelId="{2E762FB5-D7F4-D047-B65C-3A13BB6908CF}" type="pres">
      <dgm:prSet presAssocID="{032774D4-B7CC-FC4F-A0C3-8D01F50449D9}" presName="spacer" presStyleCnt="0"/>
      <dgm:spPr/>
      <dgm:t>
        <a:bodyPr/>
        <a:lstStyle/>
        <a:p>
          <a:endParaRPr lang="en-US"/>
        </a:p>
      </dgm:t>
    </dgm:pt>
    <dgm:pt modelId="{DE81ECBA-2A92-264D-B375-373DD5F630C1}" type="pres">
      <dgm:prSet presAssocID="{0BBA9227-4B23-CF4D-84F2-BE435A9603DF}" presName="parentText" presStyleLbl="node1" presStyleIdx="3" presStyleCnt="5">
        <dgm:presLayoutVars>
          <dgm:chMax val="0"/>
          <dgm:bulletEnabled val="1"/>
        </dgm:presLayoutVars>
      </dgm:prSet>
      <dgm:spPr/>
      <dgm:t>
        <a:bodyPr/>
        <a:lstStyle/>
        <a:p>
          <a:endParaRPr lang="en-US"/>
        </a:p>
      </dgm:t>
    </dgm:pt>
    <dgm:pt modelId="{732A8FD9-A3DD-F848-B855-7D225FF1854B}" type="pres">
      <dgm:prSet presAssocID="{663F0F44-B209-F143-899E-FFE9A45B3590}" presName="spacer" presStyleCnt="0"/>
      <dgm:spPr/>
      <dgm:t>
        <a:bodyPr/>
        <a:lstStyle/>
        <a:p>
          <a:endParaRPr lang="en-US"/>
        </a:p>
      </dgm:t>
    </dgm:pt>
    <dgm:pt modelId="{355CDC46-3374-8D46-BA95-F661C119FF7C}" type="pres">
      <dgm:prSet presAssocID="{BEA4BF45-BBF6-114D-8641-836219F9AB4A}" presName="parentText" presStyleLbl="node1" presStyleIdx="4" presStyleCnt="5">
        <dgm:presLayoutVars>
          <dgm:chMax val="0"/>
          <dgm:bulletEnabled val="1"/>
        </dgm:presLayoutVars>
      </dgm:prSet>
      <dgm:spPr/>
      <dgm:t>
        <a:bodyPr/>
        <a:lstStyle/>
        <a:p>
          <a:endParaRPr lang="en-US"/>
        </a:p>
      </dgm:t>
    </dgm:pt>
  </dgm:ptLst>
  <dgm:cxnLst>
    <dgm:cxn modelId="{5D8B87B8-69B9-8848-84A0-981FB4ECC39D}" type="presOf" srcId="{C0FA4F4C-C62F-3748-BBAB-93A75712B584}" destId="{6A7CDE65-DA82-8247-A069-9013E834B539}" srcOrd="0" destOrd="0" presId="urn:microsoft.com/office/officeart/2005/8/layout/vList2"/>
    <dgm:cxn modelId="{3B68D67B-20DD-694D-A1AB-6F571A702A79}" type="presOf" srcId="{9A598C4D-5A99-8C4C-92CF-DC4F3418161B}" destId="{721B8EC2-9D6E-F44C-A02D-BFE46D619B6B}" srcOrd="0" destOrd="0" presId="urn:microsoft.com/office/officeart/2005/8/layout/vList2"/>
    <dgm:cxn modelId="{A428FB1E-071F-2C40-BBA6-04C7CE897C4F}" type="presOf" srcId="{2558BDF2-A49F-6A48-9004-279BCDD9796D}" destId="{9152983A-E3A8-EC4B-9372-E0379F8CBB73}" srcOrd="0" destOrd="0" presId="urn:microsoft.com/office/officeart/2005/8/layout/vList2"/>
    <dgm:cxn modelId="{B573DBEE-E27C-8F4F-BFB8-B8F32C127A82}" srcId="{C0FA4F4C-C62F-3748-BBAB-93A75712B584}" destId="{9A598C4D-5A99-8C4C-92CF-DC4F3418161B}" srcOrd="0" destOrd="0" parTransId="{8C4B6CEE-7731-2343-AE55-4B21AC389917}" sibTransId="{5DF5E4B5-6681-3B4B-90E5-96A950572537}"/>
    <dgm:cxn modelId="{5C70785B-AAC8-F34A-84B7-F258BFD1418E}" srcId="{C0FA4F4C-C62F-3748-BBAB-93A75712B584}" destId="{BEA4BF45-BBF6-114D-8641-836219F9AB4A}" srcOrd="4" destOrd="0" parTransId="{51D9B918-C4B7-E442-B6E4-67476995C21E}" sibTransId="{816BEF33-5D3E-F147-8FB4-38FDF8C9093B}"/>
    <dgm:cxn modelId="{F984D8F1-20DF-6F4E-B472-EBFB2EFBF1A5}" srcId="{C0FA4F4C-C62F-3748-BBAB-93A75712B584}" destId="{2558BDF2-A49F-6A48-9004-279BCDD9796D}" srcOrd="1" destOrd="0" parTransId="{7C0FC684-C9EA-AA4B-83FE-92DE8290B7D5}" sibTransId="{C2702960-DA5B-9644-B1E2-EAF8F015565B}"/>
    <dgm:cxn modelId="{BC29C82B-C598-E948-9722-584988E87370}" type="presOf" srcId="{BEA4BF45-BBF6-114D-8641-836219F9AB4A}" destId="{355CDC46-3374-8D46-BA95-F661C119FF7C}" srcOrd="0" destOrd="0" presId="urn:microsoft.com/office/officeart/2005/8/layout/vList2"/>
    <dgm:cxn modelId="{AD2406E1-5C0B-7543-9D8B-9C1CFF448168}" type="presOf" srcId="{0BBA9227-4B23-CF4D-84F2-BE435A9603DF}" destId="{DE81ECBA-2A92-264D-B375-373DD5F630C1}" srcOrd="0" destOrd="0" presId="urn:microsoft.com/office/officeart/2005/8/layout/vList2"/>
    <dgm:cxn modelId="{C3653569-3A28-5246-A583-F11FCE6D33B4}" srcId="{C0FA4F4C-C62F-3748-BBAB-93A75712B584}" destId="{0BBA9227-4B23-CF4D-84F2-BE435A9603DF}" srcOrd="3" destOrd="0" parTransId="{1FBA94B4-355E-6146-ABC0-70029AE981AB}" sibTransId="{663F0F44-B209-F143-899E-FFE9A45B3590}"/>
    <dgm:cxn modelId="{E3F0BD59-1B35-D041-ADF7-A3656B13F907}" srcId="{C0FA4F4C-C62F-3748-BBAB-93A75712B584}" destId="{4D5450A5-D47D-CA40-BE04-853B410DCD82}" srcOrd="2" destOrd="0" parTransId="{A505603C-C689-934E-8F73-79441369DA56}" sibTransId="{032774D4-B7CC-FC4F-A0C3-8D01F50449D9}"/>
    <dgm:cxn modelId="{6DEBC159-3012-C34E-9641-FFE562CD53C5}" type="presOf" srcId="{4D5450A5-D47D-CA40-BE04-853B410DCD82}" destId="{0FCBD16E-54D2-904F-B8FA-7843732EFB55}" srcOrd="0" destOrd="0" presId="urn:microsoft.com/office/officeart/2005/8/layout/vList2"/>
    <dgm:cxn modelId="{A5552A26-1B43-8741-B480-2CAF5676A409}" type="presParOf" srcId="{6A7CDE65-DA82-8247-A069-9013E834B539}" destId="{721B8EC2-9D6E-F44C-A02D-BFE46D619B6B}" srcOrd="0" destOrd="0" presId="urn:microsoft.com/office/officeart/2005/8/layout/vList2"/>
    <dgm:cxn modelId="{870E33F3-55C5-3347-A1AC-5F719A4E0EA5}" type="presParOf" srcId="{6A7CDE65-DA82-8247-A069-9013E834B539}" destId="{497D0DB7-AA5A-E246-905C-10165A498609}" srcOrd="1" destOrd="0" presId="urn:microsoft.com/office/officeart/2005/8/layout/vList2"/>
    <dgm:cxn modelId="{B7180B7E-899F-3249-89A8-78F0919ABA0D}" type="presParOf" srcId="{6A7CDE65-DA82-8247-A069-9013E834B539}" destId="{9152983A-E3A8-EC4B-9372-E0379F8CBB73}" srcOrd="2" destOrd="0" presId="urn:microsoft.com/office/officeart/2005/8/layout/vList2"/>
    <dgm:cxn modelId="{EB973277-7775-5C46-970A-DC81EF9990D8}" type="presParOf" srcId="{6A7CDE65-DA82-8247-A069-9013E834B539}" destId="{6E859B10-0EA1-FA46-9AE0-50CAF0EF5D32}" srcOrd="3" destOrd="0" presId="urn:microsoft.com/office/officeart/2005/8/layout/vList2"/>
    <dgm:cxn modelId="{FF48F0CA-3856-A74D-B914-45047BA0908F}" type="presParOf" srcId="{6A7CDE65-DA82-8247-A069-9013E834B539}" destId="{0FCBD16E-54D2-904F-B8FA-7843732EFB55}" srcOrd="4" destOrd="0" presId="urn:microsoft.com/office/officeart/2005/8/layout/vList2"/>
    <dgm:cxn modelId="{C1D7A686-532E-D94E-A42C-54C972FA9001}" type="presParOf" srcId="{6A7CDE65-DA82-8247-A069-9013E834B539}" destId="{2E762FB5-D7F4-D047-B65C-3A13BB6908CF}" srcOrd="5" destOrd="0" presId="urn:microsoft.com/office/officeart/2005/8/layout/vList2"/>
    <dgm:cxn modelId="{F542A34D-BE18-A645-BE85-ACF4641E4127}" type="presParOf" srcId="{6A7CDE65-DA82-8247-A069-9013E834B539}" destId="{DE81ECBA-2A92-264D-B375-373DD5F630C1}" srcOrd="6" destOrd="0" presId="urn:microsoft.com/office/officeart/2005/8/layout/vList2"/>
    <dgm:cxn modelId="{9B44D7B0-F3CC-9347-830F-AEE512C22C6E}" type="presParOf" srcId="{6A7CDE65-DA82-8247-A069-9013E834B539}" destId="{732A8FD9-A3DD-F848-B855-7D225FF1854B}" srcOrd="7" destOrd="0" presId="urn:microsoft.com/office/officeart/2005/8/layout/vList2"/>
    <dgm:cxn modelId="{0663AF7B-B8C2-4844-A58C-36C1CE957C29}" type="presParOf" srcId="{6A7CDE65-DA82-8247-A069-9013E834B539}" destId="{355CDC46-3374-8D46-BA95-F661C119FF7C}" srcOrd="8"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1BD6460B-27AF-6E44-93D7-7D3AFD9299FA}"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n-US"/>
        </a:p>
      </dgm:t>
    </dgm:pt>
    <dgm:pt modelId="{F2ED77AE-B611-EB48-92B7-45994C18F1C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New work from discretionary fund</a:t>
          </a:r>
          <a:endParaRPr lang="en-US" sz="2000" dirty="0">
            <a:solidFill>
              <a:srgbClr val="000000"/>
            </a:solidFill>
            <a:latin typeface="Cambria"/>
            <a:cs typeface="Cambria"/>
          </a:endParaRPr>
        </a:p>
      </dgm:t>
    </dgm:pt>
    <dgm:pt modelId="{D4F112C8-C97E-FC4E-A2CD-79F00B547B61}" type="parTrans" cxnId="{EAEAEE7C-1902-504A-893B-2BB4651CC91B}">
      <dgm:prSet/>
      <dgm:spPr/>
      <dgm:t>
        <a:bodyPr/>
        <a:lstStyle/>
        <a:p>
          <a:endParaRPr lang="en-US" sz="2000">
            <a:solidFill>
              <a:srgbClr val="000000"/>
            </a:solidFill>
            <a:latin typeface="Cambria"/>
            <a:cs typeface="Cambria"/>
          </a:endParaRPr>
        </a:p>
      </dgm:t>
    </dgm:pt>
    <dgm:pt modelId="{5A535355-7921-5542-B134-B50029C462B6}" type="sibTrans" cxnId="{EAEAEE7C-1902-504A-893B-2BB4651CC91B}">
      <dgm:prSet/>
      <dgm:spPr/>
      <dgm:t>
        <a:bodyPr/>
        <a:lstStyle/>
        <a:p>
          <a:endParaRPr lang="en-US" sz="2000">
            <a:solidFill>
              <a:srgbClr val="000000"/>
            </a:solidFill>
            <a:latin typeface="Cambria"/>
            <a:cs typeface="Cambria"/>
          </a:endParaRPr>
        </a:p>
      </dgm:t>
    </dgm:pt>
    <dgm:pt modelId="{6D7E14F5-5962-274B-88C3-B01FB2A26D6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Proposal for revival of PSUs</a:t>
          </a:r>
          <a:endParaRPr lang="en-US" sz="2000" dirty="0">
            <a:solidFill>
              <a:srgbClr val="000000"/>
            </a:solidFill>
            <a:latin typeface="Cambria"/>
            <a:cs typeface="Cambria"/>
          </a:endParaRPr>
        </a:p>
      </dgm:t>
    </dgm:pt>
    <dgm:pt modelId="{17D03798-D7C3-E949-97E7-780657DEBA67}" type="parTrans" cxnId="{4051E8B4-34CC-E642-8932-2ADF4965E77B}">
      <dgm:prSet/>
      <dgm:spPr/>
      <dgm:t>
        <a:bodyPr/>
        <a:lstStyle/>
        <a:p>
          <a:endParaRPr lang="en-US" sz="2000">
            <a:solidFill>
              <a:srgbClr val="000000"/>
            </a:solidFill>
            <a:latin typeface="Cambria"/>
            <a:cs typeface="Cambria"/>
          </a:endParaRPr>
        </a:p>
      </dgm:t>
    </dgm:pt>
    <dgm:pt modelId="{4E6D28E6-5F47-6245-A8AC-21FD051B2F36}" type="sibTrans" cxnId="{4051E8B4-34CC-E642-8932-2ADF4965E77B}">
      <dgm:prSet/>
      <dgm:spPr/>
      <dgm:t>
        <a:bodyPr/>
        <a:lstStyle/>
        <a:p>
          <a:endParaRPr lang="en-US" sz="2000">
            <a:solidFill>
              <a:srgbClr val="000000"/>
            </a:solidFill>
            <a:latin typeface="Cambria"/>
            <a:cs typeface="Cambria"/>
          </a:endParaRPr>
        </a:p>
      </dgm:t>
    </dgm:pt>
    <dgm:pt modelId="{C2B9B48D-3385-B745-BA54-9396F98F5CD8}">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Extension in area of work of any existing project/scheme/</a:t>
          </a:r>
          <a:r>
            <a:rPr lang="en-US" sz="2000" dirty="0" err="1" smtClean="0">
              <a:solidFill>
                <a:srgbClr val="000000"/>
              </a:solidFill>
              <a:latin typeface="Cambria"/>
              <a:cs typeface="Cambria"/>
            </a:rPr>
            <a:t>programme</a:t>
          </a:r>
          <a:endParaRPr lang="en-US" sz="2000" dirty="0">
            <a:solidFill>
              <a:srgbClr val="000000"/>
            </a:solidFill>
            <a:latin typeface="Cambria"/>
            <a:cs typeface="Cambria"/>
          </a:endParaRPr>
        </a:p>
      </dgm:t>
    </dgm:pt>
    <dgm:pt modelId="{2F6207CF-6E9E-6E48-ACEC-F43534B40DEF}" type="parTrans" cxnId="{B8E2963C-AEF7-EF42-9C21-90DEF67F6DEA}">
      <dgm:prSet/>
      <dgm:spPr/>
      <dgm:t>
        <a:bodyPr/>
        <a:lstStyle/>
        <a:p>
          <a:endParaRPr lang="en-US" sz="2000">
            <a:solidFill>
              <a:srgbClr val="000000"/>
            </a:solidFill>
            <a:latin typeface="Cambria"/>
            <a:cs typeface="Cambria"/>
          </a:endParaRPr>
        </a:p>
      </dgm:t>
    </dgm:pt>
    <dgm:pt modelId="{07F5121C-0755-9948-9239-883713E8072D}" type="sibTrans" cxnId="{B8E2963C-AEF7-EF42-9C21-90DEF67F6DEA}">
      <dgm:prSet/>
      <dgm:spPr/>
      <dgm:t>
        <a:bodyPr/>
        <a:lstStyle/>
        <a:p>
          <a:endParaRPr lang="en-US" sz="2000">
            <a:solidFill>
              <a:srgbClr val="000000"/>
            </a:solidFill>
            <a:latin typeface="Cambria"/>
            <a:cs typeface="Cambria"/>
          </a:endParaRPr>
        </a:p>
      </dgm:t>
    </dgm:pt>
    <dgm:pt modelId="{E623ADD4-DE5A-DD40-9B5B-2AE4D065489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Signing of </a:t>
          </a:r>
          <a:r>
            <a:rPr lang="en-US" sz="2000" dirty="0" err="1" smtClean="0">
              <a:solidFill>
                <a:srgbClr val="000000"/>
              </a:solidFill>
              <a:latin typeface="Cambria"/>
              <a:cs typeface="Cambria"/>
            </a:rPr>
            <a:t>MoU</a:t>
          </a:r>
          <a:endParaRPr lang="en-US" sz="2000" dirty="0">
            <a:solidFill>
              <a:srgbClr val="000000"/>
            </a:solidFill>
            <a:latin typeface="Cambria"/>
            <a:cs typeface="Cambria"/>
          </a:endParaRPr>
        </a:p>
      </dgm:t>
    </dgm:pt>
    <dgm:pt modelId="{CD171008-397C-CD43-B685-9D83E44E4F99}" type="parTrans" cxnId="{A1FCAE01-495F-0F4F-BE70-6CE2EF0E1C7D}">
      <dgm:prSet/>
      <dgm:spPr/>
      <dgm:t>
        <a:bodyPr/>
        <a:lstStyle/>
        <a:p>
          <a:endParaRPr lang="en-US" sz="2000">
            <a:solidFill>
              <a:srgbClr val="000000"/>
            </a:solidFill>
            <a:latin typeface="Cambria"/>
            <a:cs typeface="Cambria"/>
          </a:endParaRPr>
        </a:p>
      </dgm:t>
    </dgm:pt>
    <dgm:pt modelId="{F72E21D5-3C7B-2C48-BEF2-2FD68B7E67F5}" type="sibTrans" cxnId="{A1FCAE01-495F-0F4F-BE70-6CE2EF0E1C7D}">
      <dgm:prSet/>
      <dgm:spPr/>
      <dgm:t>
        <a:bodyPr/>
        <a:lstStyle/>
        <a:p>
          <a:endParaRPr lang="en-US" sz="2000">
            <a:solidFill>
              <a:srgbClr val="000000"/>
            </a:solidFill>
            <a:latin typeface="Cambria"/>
            <a:cs typeface="Cambria"/>
          </a:endParaRPr>
        </a:p>
      </dgm:t>
    </dgm:pt>
    <dgm:pt modelId="{3DF09EAD-2FA3-4882-948D-14EC317907E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latin typeface="Cambria"/>
              <a:cs typeface="Cambria"/>
            </a:rPr>
            <a:t>Land allocation to individual or organization</a:t>
          </a:r>
          <a:endParaRPr lang="en-US" dirty="0">
            <a:solidFill>
              <a:srgbClr val="000000"/>
            </a:solidFill>
            <a:latin typeface="Cambria"/>
            <a:cs typeface="Cambria"/>
          </a:endParaRPr>
        </a:p>
      </dgm:t>
    </dgm:pt>
    <dgm:pt modelId="{F3F6403F-658C-4E1A-9B51-A0452D1E2B9C}" type="parTrans" cxnId="{1297F5D1-5A02-406F-BFD0-9B9D66750AA4}">
      <dgm:prSet/>
      <dgm:spPr/>
      <dgm:t>
        <a:bodyPr/>
        <a:lstStyle/>
        <a:p>
          <a:endParaRPr lang="en-IN"/>
        </a:p>
      </dgm:t>
    </dgm:pt>
    <dgm:pt modelId="{8A674608-41FC-4A00-ABB5-11B6461EB339}" type="sibTrans" cxnId="{1297F5D1-5A02-406F-BFD0-9B9D66750AA4}">
      <dgm:prSet/>
      <dgm:spPr/>
      <dgm:t>
        <a:bodyPr/>
        <a:lstStyle/>
        <a:p>
          <a:endParaRPr lang="en-IN"/>
        </a:p>
      </dgm:t>
    </dgm:pt>
    <dgm:pt modelId="{D4E530AD-5DB4-9749-9AF3-B6D4A795199E}" type="pres">
      <dgm:prSet presAssocID="{1BD6460B-27AF-6E44-93D7-7D3AFD9299FA}" presName="Name0" presStyleCnt="0">
        <dgm:presLayoutVars>
          <dgm:dir/>
          <dgm:animLvl val="lvl"/>
          <dgm:resizeHandles val="exact"/>
        </dgm:presLayoutVars>
      </dgm:prSet>
      <dgm:spPr/>
      <dgm:t>
        <a:bodyPr/>
        <a:lstStyle/>
        <a:p>
          <a:endParaRPr lang="en-US"/>
        </a:p>
      </dgm:t>
    </dgm:pt>
    <dgm:pt modelId="{CA1C2D01-2743-6D49-87AE-7CE9CCD42D89}" type="pres">
      <dgm:prSet presAssocID="{F2ED77AE-B611-EB48-92B7-45994C18F1CB}" presName="linNode" presStyleCnt="0"/>
      <dgm:spPr/>
      <dgm:t>
        <a:bodyPr/>
        <a:lstStyle/>
        <a:p>
          <a:endParaRPr lang="en-US"/>
        </a:p>
      </dgm:t>
    </dgm:pt>
    <dgm:pt modelId="{64CCD319-C2CF-6C47-A8A4-2AA4F114547B}" type="pres">
      <dgm:prSet presAssocID="{F2ED77AE-B611-EB48-92B7-45994C18F1CB}" presName="parentText" presStyleLbl="node1" presStyleIdx="0" presStyleCnt="5" custScaleX="195425" custLinFactNeighborX="30840" custLinFactNeighborY="63">
        <dgm:presLayoutVars>
          <dgm:chMax val="1"/>
          <dgm:bulletEnabled val="1"/>
        </dgm:presLayoutVars>
      </dgm:prSet>
      <dgm:spPr/>
      <dgm:t>
        <a:bodyPr/>
        <a:lstStyle/>
        <a:p>
          <a:endParaRPr lang="en-US"/>
        </a:p>
      </dgm:t>
    </dgm:pt>
    <dgm:pt modelId="{5454E952-75C2-1746-B066-3A3C3F3A6A3A}" type="pres">
      <dgm:prSet presAssocID="{5A535355-7921-5542-B134-B50029C462B6}" presName="sp" presStyleCnt="0"/>
      <dgm:spPr/>
      <dgm:t>
        <a:bodyPr/>
        <a:lstStyle/>
        <a:p>
          <a:endParaRPr lang="en-US"/>
        </a:p>
      </dgm:t>
    </dgm:pt>
    <dgm:pt modelId="{BE43EF6E-8343-4045-8D73-7D727280E9C0}" type="pres">
      <dgm:prSet presAssocID="{6D7E14F5-5962-274B-88C3-B01FB2A26D66}" presName="linNode" presStyleCnt="0"/>
      <dgm:spPr/>
      <dgm:t>
        <a:bodyPr/>
        <a:lstStyle/>
        <a:p>
          <a:endParaRPr lang="en-US"/>
        </a:p>
      </dgm:t>
    </dgm:pt>
    <dgm:pt modelId="{C4C1EC59-9F90-3549-A982-FC51D08B1B0A}" type="pres">
      <dgm:prSet presAssocID="{6D7E14F5-5962-274B-88C3-B01FB2A26D66}" presName="parentText" presStyleLbl="node1" presStyleIdx="1" presStyleCnt="5" custScaleX="195425" custLinFactNeighborX="30840" custLinFactNeighborY="63">
        <dgm:presLayoutVars>
          <dgm:chMax val="1"/>
          <dgm:bulletEnabled val="1"/>
        </dgm:presLayoutVars>
      </dgm:prSet>
      <dgm:spPr/>
      <dgm:t>
        <a:bodyPr/>
        <a:lstStyle/>
        <a:p>
          <a:endParaRPr lang="en-US"/>
        </a:p>
      </dgm:t>
    </dgm:pt>
    <dgm:pt modelId="{2CB727BF-5F7C-7E48-A0DC-49B818D3EAFD}" type="pres">
      <dgm:prSet presAssocID="{4E6D28E6-5F47-6245-A8AC-21FD051B2F36}" presName="sp" presStyleCnt="0"/>
      <dgm:spPr/>
      <dgm:t>
        <a:bodyPr/>
        <a:lstStyle/>
        <a:p>
          <a:endParaRPr lang="en-US"/>
        </a:p>
      </dgm:t>
    </dgm:pt>
    <dgm:pt modelId="{13C28F5F-E72E-004F-B814-22F4C7EA29F6}" type="pres">
      <dgm:prSet presAssocID="{C2B9B48D-3385-B745-BA54-9396F98F5CD8}" presName="linNode" presStyleCnt="0"/>
      <dgm:spPr/>
      <dgm:t>
        <a:bodyPr/>
        <a:lstStyle/>
        <a:p>
          <a:endParaRPr lang="en-US"/>
        </a:p>
      </dgm:t>
    </dgm:pt>
    <dgm:pt modelId="{658C5644-10A9-D74B-96C3-8A0BBCDD62EC}" type="pres">
      <dgm:prSet presAssocID="{C2B9B48D-3385-B745-BA54-9396F98F5CD8}" presName="parentText" presStyleLbl="node1" presStyleIdx="2" presStyleCnt="5" custScaleX="195425" custLinFactNeighborX="30840" custLinFactNeighborY="63">
        <dgm:presLayoutVars>
          <dgm:chMax val="1"/>
          <dgm:bulletEnabled val="1"/>
        </dgm:presLayoutVars>
      </dgm:prSet>
      <dgm:spPr/>
      <dgm:t>
        <a:bodyPr/>
        <a:lstStyle/>
        <a:p>
          <a:endParaRPr lang="en-US"/>
        </a:p>
      </dgm:t>
    </dgm:pt>
    <dgm:pt modelId="{1214B10A-32A5-0A4B-81C1-5C78C116FB19}" type="pres">
      <dgm:prSet presAssocID="{07F5121C-0755-9948-9239-883713E8072D}" presName="sp" presStyleCnt="0"/>
      <dgm:spPr/>
      <dgm:t>
        <a:bodyPr/>
        <a:lstStyle/>
        <a:p>
          <a:endParaRPr lang="en-US"/>
        </a:p>
      </dgm:t>
    </dgm:pt>
    <dgm:pt modelId="{6917452B-C439-4B3F-B0A2-3757E2285CBC}" type="pres">
      <dgm:prSet presAssocID="{3DF09EAD-2FA3-4882-948D-14EC317907E3}" presName="linNode" presStyleCnt="0"/>
      <dgm:spPr/>
    </dgm:pt>
    <dgm:pt modelId="{97381787-FD34-4132-9654-BC60E3EA6982}" type="pres">
      <dgm:prSet presAssocID="{3DF09EAD-2FA3-4882-948D-14EC317907E3}" presName="parentText" presStyleLbl="node1" presStyleIdx="3" presStyleCnt="5" custScaleX="195425" custLinFactNeighborX="30840" custLinFactNeighborY="63">
        <dgm:presLayoutVars>
          <dgm:chMax val="1"/>
          <dgm:bulletEnabled val="1"/>
        </dgm:presLayoutVars>
      </dgm:prSet>
      <dgm:spPr/>
      <dgm:t>
        <a:bodyPr/>
        <a:lstStyle/>
        <a:p>
          <a:endParaRPr lang="en-IN"/>
        </a:p>
      </dgm:t>
    </dgm:pt>
    <dgm:pt modelId="{E63647D0-26E1-479B-9A6E-47010085008E}" type="pres">
      <dgm:prSet presAssocID="{8A674608-41FC-4A00-ABB5-11B6461EB339}" presName="sp" presStyleCnt="0"/>
      <dgm:spPr/>
    </dgm:pt>
    <dgm:pt modelId="{F39A7559-B435-4B4F-8094-AA97A95C1B9E}" type="pres">
      <dgm:prSet presAssocID="{E623ADD4-DE5A-DD40-9B5B-2AE4D0654893}" presName="linNode" presStyleCnt="0"/>
      <dgm:spPr/>
      <dgm:t>
        <a:bodyPr/>
        <a:lstStyle/>
        <a:p>
          <a:endParaRPr lang="en-US"/>
        </a:p>
      </dgm:t>
    </dgm:pt>
    <dgm:pt modelId="{A089EAC0-CDB8-7040-9036-732169167E04}" type="pres">
      <dgm:prSet presAssocID="{E623ADD4-DE5A-DD40-9B5B-2AE4D0654893}" presName="parentText" presStyleLbl="node1" presStyleIdx="4" presStyleCnt="5" custScaleX="195425" custLinFactNeighborX="30840" custLinFactNeighborY="63">
        <dgm:presLayoutVars>
          <dgm:chMax val="1"/>
          <dgm:bulletEnabled val="1"/>
        </dgm:presLayoutVars>
      </dgm:prSet>
      <dgm:spPr/>
      <dgm:t>
        <a:bodyPr/>
        <a:lstStyle/>
        <a:p>
          <a:endParaRPr lang="en-US"/>
        </a:p>
      </dgm:t>
    </dgm:pt>
  </dgm:ptLst>
  <dgm:cxnLst>
    <dgm:cxn modelId="{A0DE48B7-437E-AB44-A81D-9E88797D0184}" type="presOf" srcId="{C2B9B48D-3385-B745-BA54-9396F98F5CD8}" destId="{658C5644-10A9-D74B-96C3-8A0BBCDD62EC}" srcOrd="0" destOrd="0" presId="urn:microsoft.com/office/officeart/2005/8/layout/vList5"/>
    <dgm:cxn modelId="{1297F5D1-5A02-406F-BFD0-9B9D66750AA4}" srcId="{1BD6460B-27AF-6E44-93D7-7D3AFD9299FA}" destId="{3DF09EAD-2FA3-4882-948D-14EC317907E3}" srcOrd="3" destOrd="0" parTransId="{F3F6403F-658C-4E1A-9B51-A0452D1E2B9C}" sibTransId="{8A674608-41FC-4A00-ABB5-11B6461EB339}"/>
    <dgm:cxn modelId="{51BA29B9-D6AF-B842-912D-F15EF7818F51}" type="presOf" srcId="{6D7E14F5-5962-274B-88C3-B01FB2A26D66}" destId="{C4C1EC59-9F90-3549-A982-FC51D08B1B0A}" srcOrd="0" destOrd="0" presId="urn:microsoft.com/office/officeart/2005/8/layout/vList5"/>
    <dgm:cxn modelId="{A1FCAE01-495F-0F4F-BE70-6CE2EF0E1C7D}" srcId="{1BD6460B-27AF-6E44-93D7-7D3AFD9299FA}" destId="{E623ADD4-DE5A-DD40-9B5B-2AE4D0654893}" srcOrd="4" destOrd="0" parTransId="{CD171008-397C-CD43-B685-9D83E44E4F99}" sibTransId="{F72E21D5-3C7B-2C48-BEF2-2FD68B7E67F5}"/>
    <dgm:cxn modelId="{9BDFB91C-6D95-D74F-BA79-AA6C0ACD12A8}" type="presOf" srcId="{F2ED77AE-B611-EB48-92B7-45994C18F1CB}" destId="{64CCD319-C2CF-6C47-A8A4-2AA4F114547B}" srcOrd="0" destOrd="0" presId="urn:microsoft.com/office/officeart/2005/8/layout/vList5"/>
    <dgm:cxn modelId="{D1234918-0C02-9A4D-9BB7-369E8E0AE362}" type="presOf" srcId="{1BD6460B-27AF-6E44-93D7-7D3AFD9299FA}" destId="{D4E530AD-5DB4-9749-9AF3-B6D4A795199E}" srcOrd="0" destOrd="0" presId="urn:microsoft.com/office/officeart/2005/8/layout/vList5"/>
    <dgm:cxn modelId="{B8E2963C-AEF7-EF42-9C21-90DEF67F6DEA}" srcId="{1BD6460B-27AF-6E44-93D7-7D3AFD9299FA}" destId="{C2B9B48D-3385-B745-BA54-9396F98F5CD8}" srcOrd="2" destOrd="0" parTransId="{2F6207CF-6E9E-6E48-ACEC-F43534B40DEF}" sibTransId="{07F5121C-0755-9948-9239-883713E8072D}"/>
    <dgm:cxn modelId="{EAEAEE7C-1902-504A-893B-2BB4651CC91B}" srcId="{1BD6460B-27AF-6E44-93D7-7D3AFD9299FA}" destId="{F2ED77AE-B611-EB48-92B7-45994C18F1CB}" srcOrd="0" destOrd="0" parTransId="{D4F112C8-C97E-FC4E-A2CD-79F00B547B61}" sibTransId="{5A535355-7921-5542-B134-B50029C462B6}"/>
    <dgm:cxn modelId="{D1B5F14A-D895-4C48-96F7-EAE1DB137393}" type="presOf" srcId="{E623ADD4-DE5A-DD40-9B5B-2AE4D0654893}" destId="{A089EAC0-CDB8-7040-9036-732169167E04}" srcOrd="0" destOrd="0" presId="urn:microsoft.com/office/officeart/2005/8/layout/vList5"/>
    <dgm:cxn modelId="{4051E8B4-34CC-E642-8932-2ADF4965E77B}" srcId="{1BD6460B-27AF-6E44-93D7-7D3AFD9299FA}" destId="{6D7E14F5-5962-274B-88C3-B01FB2A26D66}" srcOrd="1" destOrd="0" parTransId="{17D03798-D7C3-E949-97E7-780657DEBA67}" sibTransId="{4E6D28E6-5F47-6245-A8AC-21FD051B2F36}"/>
    <dgm:cxn modelId="{BE221A05-1ED3-2142-B4D9-9A2646A126DA}" type="presOf" srcId="{3DF09EAD-2FA3-4882-948D-14EC317907E3}" destId="{97381787-FD34-4132-9654-BC60E3EA6982}" srcOrd="0" destOrd="0" presId="urn:microsoft.com/office/officeart/2005/8/layout/vList5"/>
    <dgm:cxn modelId="{45B99100-7837-854F-86E7-BC12DCCD6CD4}" type="presParOf" srcId="{D4E530AD-5DB4-9749-9AF3-B6D4A795199E}" destId="{CA1C2D01-2743-6D49-87AE-7CE9CCD42D89}" srcOrd="0" destOrd="0" presId="urn:microsoft.com/office/officeart/2005/8/layout/vList5"/>
    <dgm:cxn modelId="{E7835C93-F5BA-2D4F-BE30-3A80DCBBED4D}" type="presParOf" srcId="{CA1C2D01-2743-6D49-87AE-7CE9CCD42D89}" destId="{64CCD319-C2CF-6C47-A8A4-2AA4F114547B}" srcOrd="0" destOrd="0" presId="urn:microsoft.com/office/officeart/2005/8/layout/vList5"/>
    <dgm:cxn modelId="{90A50354-ED14-8D4D-86E8-FFFD6F83774E}" type="presParOf" srcId="{D4E530AD-5DB4-9749-9AF3-B6D4A795199E}" destId="{5454E952-75C2-1746-B066-3A3C3F3A6A3A}" srcOrd="1" destOrd="0" presId="urn:microsoft.com/office/officeart/2005/8/layout/vList5"/>
    <dgm:cxn modelId="{A53E8A92-C745-654B-9E35-2EC3A29DE0D3}" type="presParOf" srcId="{D4E530AD-5DB4-9749-9AF3-B6D4A795199E}" destId="{BE43EF6E-8343-4045-8D73-7D727280E9C0}" srcOrd="2" destOrd="0" presId="urn:microsoft.com/office/officeart/2005/8/layout/vList5"/>
    <dgm:cxn modelId="{C1614865-164C-0A40-BBDA-180B86051571}" type="presParOf" srcId="{BE43EF6E-8343-4045-8D73-7D727280E9C0}" destId="{C4C1EC59-9F90-3549-A982-FC51D08B1B0A}" srcOrd="0" destOrd="0" presId="urn:microsoft.com/office/officeart/2005/8/layout/vList5"/>
    <dgm:cxn modelId="{3034D148-328A-C04D-BC3C-07F6F25CDF5B}" type="presParOf" srcId="{D4E530AD-5DB4-9749-9AF3-B6D4A795199E}" destId="{2CB727BF-5F7C-7E48-A0DC-49B818D3EAFD}" srcOrd="3" destOrd="0" presId="urn:microsoft.com/office/officeart/2005/8/layout/vList5"/>
    <dgm:cxn modelId="{E8174214-92E9-454A-B4D7-19CE9C2A93C4}" type="presParOf" srcId="{D4E530AD-5DB4-9749-9AF3-B6D4A795199E}" destId="{13C28F5F-E72E-004F-B814-22F4C7EA29F6}" srcOrd="4" destOrd="0" presId="urn:microsoft.com/office/officeart/2005/8/layout/vList5"/>
    <dgm:cxn modelId="{17032570-46B5-D342-ABFC-EC9079930D0D}" type="presParOf" srcId="{13C28F5F-E72E-004F-B814-22F4C7EA29F6}" destId="{658C5644-10A9-D74B-96C3-8A0BBCDD62EC}" srcOrd="0" destOrd="0" presId="urn:microsoft.com/office/officeart/2005/8/layout/vList5"/>
    <dgm:cxn modelId="{F8F762CC-5BFE-E04E-8BD9-07F78D4BE929}" type="presParOf" srcId="{D4E530AD-5DB4-9749-9AF3-B6D4A795199E}" destId="{1214B10A-32A5-0A4B-81C1-5C78C116FB19}" srcOrd="5" destOrd="0" presId="urn:microsoft.com/office/officeart/2005/8/layout/vList5"/>
    <dgm:cxn modelId="{6FA7604C-CDA7-4A4E-A931-EB78162F17CD}" type="presParOf" srcId="{D4E530AD-5DB4-9749-9AF3-B6D4A795199E}" destId="{6917452B-C439-4B3F-B0A2-3757E2285CBC}" srcOrd="6" destOrd="0" presId="urn:microsoft.com/office/officeart/2005/8/layout/vList5"/>
    <dgm:cxn modelId="{D295213E-C003-F54D-8711-E2315C529B40}" type="presParOf" srcId="{6917452B-C439-4B3F-B0A2-3757E2285CBC}" destId="{97381787-FD34-4132-9654-BC60E3EA6982}" srcOrd="0" destOrd="0" presId="urn:microsoft.com/office/officeart/2005/8/layout/vList5"/>
    <dgm:cxn modelId="{D6CAA2E2-8EE3-9540-A921-F689B33D5AFE}" type="presParOf" srcId="{D4E530AD-5DB4-9749-9AF3-B6D4A795199E}" destId="{E63647D0-26E1-479B-9A6E-47010085008E}" srcOrd="7" destOrd="0" presId="urn:microsoft.com/office/officeart/2005/8/layout/vList5"/>
    <dgm:cxn modelId="{75A7DF0B-07CE-474C-973B-F138BF8A086A}" type="presParOf" srcId="{D4E530AD-5DB4-9749-9AF3-B6D4A795199E}" destId="{F39A7559-B435-4B4F-8094-AA97A95C1B9E}" srcOrd="8" destOrd="0" presId="urn:microsoft.com/office/officeart/2005/8/layout/vList5"/>
    <dgm:cxn modelId="{0F2A5F9C-867D-AD44-94C9-EE4ADC22A650}" type="presParOf" srcId="{F39A7559-B435-4B4F-8094-AA97A95C1B9E}" destId="{A089EAC0-CDB8-7040-9036-732169167E04}" srcOrd="0" destOrd="0" presId="urn:microsoft.com/office/officeart/2005/8/layout/vList5"/>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81417C37-5ADC-5849-878F-01C056D00394}" type="doc">
      <dgm:prSet loTypeId="urn:microsoft.com/office/officeart/2005/8/layout/pyramid2" loCatId="" qsTypeId="urn:microsoft.com/office/officeart/2005/8/quickstyle/simple1" qsCatId="simple" csTypeId="urn:microsoft.com/office/officeart/2005/8/colors/accent3_2" csCatId="accent3" phldr="1"/>
      <dgm:spPr/>
      <dgm:t>
        <a:bodyPr/>
        <a:lstStyle/>
        <a:p>
          <a:endParaRPr lang="en-US"/>
        </a:p>
      </dgm:t>
    </dgm:pt>
    <dgm:pt modelId="{29C0E86E-F179-F043-AC72-2C1AF6A0576F}">
      <dgm:prSet custT="1"/>
      <dgm:spPr/>
      <dgm:t>
        <a:bodyPr/>
        <a:lstStyle/>
        <a:p>
          <a:pPr rtl="0"/>
          <a:r>
            <a:rPr lang="en-US" sz="2000" dirty="0" smtClean="0">
              <a:latin typeface="Cambria"/>
              <a:cs typeface="Cambria"/>
            </a:rPr>
            <a:t>Regular recruitment/appointment or promotion through UPSC, SPSC or Staff Selections or other statutory authority can continue</a:t>
          </a:r>
          <a:endParaRPr lang="en-US" sz="2000" dirty="0">
            <a:latin typeface="Cambria"/>
            <a:cs typeface="Cambria"/>
          </a:endParaRPr>
        </a:p>
      </dgm:t>
    </dgm:pt>
    <dgm:pt modelId="{02A91EC9-7D9E-024A-9E37-023EBEC884BE}" type="parTrans" cxnId="{A83D1649-F47D-8546-AC31-FF5263B502D7}">
      <dgm:prSet/>
      <dgm:spPr/>
      <dgm:t>
        <a:bodyPr/>
        <a:lstStyle/>
        <a:p>
          <a:endParaRPr lang="en-US" sz="2000">
            <a:latin typeface="Cambria"/>
            <a:cs typeface="Cambria"/>
          </a:endParaRPr>
        </a:p>
      </dgm:t>
    </dgm:pt>
    <dgm:pt modelId="{85D18DB0-F35A-4C47-8F08-8A90CC6F9C6A}" type="sibTrans" cxnId="{A83D1649-F47D-8546-AC31-FF5263B502D7}">
      <dgm:prSet/>
      <dgm:spPr/>
      <dgm:t>
        <a:bodyPr/>
        <a:lstStyle/>
        <a:p>
          <a:endParaRPr lang="en-US" sz="2000">
            <a:latin typeface="Cambria"/>
            <a:cs typeface="Cambria"/>
          </a:endParaRPr>
        </a:p>
      </dgm:t>
    </dgm:pt>
    <dgm:pt modelId="{62BE218C-B225-A346-A1E5-87E227C05B90}">
      <dgm:prSet custT="1"/>
      <dgm:spPr/>
      <dgm:t>
        <a:bodyPr/>
        <a:lstStyle/>
        <a:p>
          <a:pPr rtl="0"/>
          <a:r>
            <a:rPr lang="en-US" sz="2000" smtClean="0">
              <a:latin typeface="Cambria"/>
              <a:cs typeface="Cambria"/>
            </a:rPr>
            <a:t>No formal function shall be held involving political functionaries  while starting any work (Including relief work)</a:t>
          </a:r>
          <a:endParaRPr lang="en-US" sz="2000">
            <a:latin typeface="Cambria"/>
            <a:cs typeface="Cambria"/>
          </a:endParaRPr>
        </a:p>
      </dgm:t>
    </dgm:pt>
    <dgm:pt modelId="{875C4945-63BE-6F45-AEDD-F1E8C97914D8}" type="parTrans" cxnId="{BF5681FC-3773-8848-9C39-32C24C1D75D6}">
      <dgm:prSet/>
      <dgm:spPr/>
      <dgm:t>
        <a:bodyPr/>
        <a:lstStyle/>
        <a:p>
          <a:endParaRPr lang="en-US" sz="2000">
            <a:latin typeface="Cambria"/>
            <a:cs typeface="Cambria"/>
          </a:endParaRPr>
        </a:p>
      </dgm:t>
    </dgm:pt>
    <dgm:pt modelId="{2A42CD48-B295-D940-AF38-A041FBB22D02}" type="sibTrans" cxnId="{BF5681FC-3773-8848-9C39-32C24C1D75D6}">
      <dgm:prSet/>
      <dgm:spPr/>
      <dgm:t>
        <a:bodyPr/>
        <a:lstStyle/>
        <a:p>
          <a:endParaRPr lang="en-US" sz="2000">
            <a:latin typeface="Cambria"/>
            <a:cs typeface="Cambria"/>
          </a:endParaRPr>
        </a:p>
      </dgm:t>
    </dgm:pt>
    <dgm:pt modelId="{6E3048A5-BED1-3845-851D-2FA2331D3626}">
      <dgm:prSet custT="1"/>
      <dgm:spPr/>
      <dgm:t>
        <a:bodyPr/>
        <a:lstStyle/>
        <a:p>
          <a:pPr rtl="0"/>
          <a:r>
            <a:rPr lang="en-US" sz="2000" dirty="0" smtClean="0">
              <a:latin typeface="Cambria"/>
              <a:cs typeface="Cambria"/>
            </a:rPr>
            <a:t>(Instruction Sl. No. 96, </a:t>
          </a:r>
          <a:r>
            <a:rPr lang="en-US" sz="2000" dirty="0" err="1" smtClean="0">
              <a:latin typeface="Cambria"/>
              <a:cs typeface="Cambria"/>
            </a:rPr>
            <a:t>CoI</a:t>
          </a:r>
          <a:r>
            <a:rPr lang="en-US" sz="2000" dirty="0" smtClean="0">
              <a:latin typeface="Cambria"/>
              <a:cs typeface="Cambria"/>
            </a:rPr>
            <a:t>-2011, EC Letter No. 437/6/2009/-</a:t>
          </a:r>
          <a:r>
            <a:rPr lang="en-US" sz="2000" dirty="0" err="1" smtClean="0">
              <a:latin typeface="Cambria"/>
              <a:cs typeface="Cambria"/>
            </a:rPr>
            <a:t>CC&amp;BE</a:t>
          </a:r>
          <a:r>
            <a:rPr lang="en-US" sz="2000" dirty="0" smtClean="0">
              <a:latin typeface="Cambria"/>
              <a:cs typeface="Cambria"/>
            </a:rPr>
            <a:t>, dated 5/03/2009)</a:t>
          </a:r>
          <a:endParaRPr lang="en-US" sz="2000" dirty="0">
            <a:latin typeface="Cambria"/>
            <a:cs typeface="Cambria"/>
          </a:endParaRPr>
        </a:p>
      </dgm:t>
    </dgm:pt>
    <dgm:pt modelId="{F35E1D8D-39B7-D94D-879F-181F685C93AE}" type="parTrans" cxnId="{3ECA414E-39B2-2A43-ABEA-EE9DBFC2A17B}">
      <dgm:prSet/>
      <dgm:spPr/>
      <dgm:t>
        <a:bodyPr/>
        <a:lstStyle/>
        <a:p>
          <a:endParaRPr lang="en-US" sz="2000">
            <a:latin typeface="Cambria"/>
            <a:cs typeface="Cambria"/>
          </a:endParaRPr>
        </a:p>
      </dgm:t>
    </dgm:pt>
    <dgm:pt modelId="{224C1D4E-F24F-B249-B973-8CC5E4DEF1EE}" type="sibTrans" cxnId="{3ECA414E-39B2-2A43-ABEA-EE9DBFC2A17B}">
      <dgm:prSet/>
      <dgm:spPr/>
      <dgm:t>
        <a:bodyPr/>
        <a:lstStyle/>
        <a:p>
          <a:endParaRPr lang="en-US" sz="2000">
            <a:latin typeface="Cambria"/>
            <a:cs typeface="Cambria"/>
          </a:endParaRPr>
        </a:p>
      </dgm:t>
    </dgm:pt>
    <dgm:pt modelId="{78D9130C-B71A-1747-90D6-302CA5DB916B}" type="pres">
      <dgm:prSet presAssocID="{81417C37-5ADC-5849-878F-01C056D00394}" presName="compositeShape" presStyleCnt="0">
        <dgm:presLayoutVars>
          <dgm:dir/>
          <dgm:resizeHandles/>
        </dgm:presLayoutVars>
      </dgm:prSet>
      <dgm:spPr/>
      <dgm:t>
        <a:bodyPr/>
        <a:lstStyle/>
        <a:p>
          <a:endParaRPr lang="en-US"/>
        </a:p>
      </dgm:t>
    </dgm:pt>
    <dgm:pt modelId="{E6CD2AC7-8570-FA43-BE0B-5EA9DFB9F77D}" type="pres">
      <dgm:prSet presAssocID="{81417C37-5ADC-5849-878F-01C056D00394}" presName="pyramid" presStyleLbl="node1" presStyleIdx="0" presStyleCnt="1" custLinFactNeighborX="-36274"/>
      <dgm:spPr/>
      <dgm:t>
        <a:bodyPr/>
        <a:lstStyle/>
        <a:p>
          <a:endParaRPr lang="en-US"/>
        </a:p>
      </dgm:t>
    </dgm:pt>
    <dgm:pt modelId="{D3147172-2418-F64D-A0FB-70FE2AA032EB}" type="pres">
      <dgm:prSet presAssocID="{81417C37-5ADC-5849-878F-01C056D00394}" presName="theList" presStyleCnt="0"/>
      <dgm:spPr/>
      <dgm:t>
        <a:bodyPr/>
        <a:lstStyle/>
        <a:p>
          <a:endParaRPr lang="en-US"/>
        </a:p>
      </dgm:t>
    </dgm:pt>
    <dgm:pt modelId="{5DB8F3A1-3214-814B-B11E-7F584151E7D6}" type="pres">
      <dgm:prSet presAssocID="{29C0E86E-F179-F043-AC72-2C1AF6A0576F}" presName="aNode" presStyleLbl="fgAcc1" presStyleIdx="0" presStyleCnt="3" custScaleX="204969" custScaleY="190817" custLinFactNeighborX="25166">
        <dgm:presLayoutVars>
          <dgm:bulletEnabled val="1"/>
        </dgm:presLayoutVars>
      </dgm:prSet>
      <dgm:spPr/>
      <dgm:t>
        <a:bodyPr/>
        <a:lstStyle/>
        <a:p>
          <a:endParaRPr lang="en-US"/>
        </a:p>
      </dgm:t>
    </dgm:pt>
    <dgm:pt modelId="{44AC3CC9-AC9B-C542-B9AB-B08260C20CF0}" type="pres">
      <dgm:prSet presAssocID="{29C0E86E-F179-F043-AC72-2C1AF6A0576F}" presName="aSpace" presStyleCnt="0"/>
      <dgm:spPr/>
      <dgm:t>
        <a:bodyPr/>
        <a:lstStyle/>
        <a:p>
          <a:endParaRPr lang="en-US"/>
        </a:p>
      </dgm:t>
    </dgm:pt>
    <dgm:pt modelId="{ED0E3B65-8EC0-4642-A458-756074E68CF7}" type="pres">
      <dgm:prSet presAssocID="{62BE218C-B225-A346-A1E5-87E227C05B90}" presName="aNode" presStyleLbl="fgAcc1" presStyleIdx="1" presStyleCnt="3" custScaleX="204969" custScaleY="190817" custLinFactNeighborX="25166">
        <dgm:presLayoutVars>
          <dgm:bulletEnabled val="1"/>
        </dgm:presLayoutVars>
      </dgm:prSet>
      <dgm:spPr/>
      <dgm:t>
        <a:bodyPr/>
        <a:lstStyle/>
        <a:p>
          <a:endParaRPr lang="en-US"/>
        </a:p>
      </dgm:t>
    </dgm:pt>
    <dgm:pt modelId="{7D1931FA-3B21-8C48-93EC-6F84C50F1F5C}" type="pres">
      <dgm:prSet presAssocID="{62BE218C-B225-A346-A1E5-87E227C05B90}" presName="aSpace" presStyleCnt="0"/>
      <dgm:spPr/>
      <dgm:t>
        <a:bodyPr/>
        <a:lstStyle/>
        <a:p>
          <a:endParaRPr lang="en-US"/>
        </a:p>
      </dgm:t>
    </dgm:pt>
    <dgm:pt modelId="{D2AA4DC0-0E13-F940-8827-0EE163B97A3B}" type="pres">
      <dgm:prSet presAssocID="{6E3048A5-BED1-3845-851D-2FA2331D3626}" presName="aNode" presStyleLbl="fgAcc1" presStyleIdx="2" presStyleCnt="3" custScaleX="204969" custScaleY="190817" custLinFactNeighborX="25166">
        <dgm:presLayoutVars>
          <dgm:bulletEnabled val="1"/>
        </dgm:presLayoutVars>
      </dgm:prSet>
      <dgm:spPr/>
      <dgm:t>
        <a:bodyPr/>
        <a:lstStyle/>
        <a:p>
          <a:endParaRPr lang="en-US"/>
        </a:p>
      </dgm:t>
    </dgm:pt>
    <dgm:pt modelId="{A6AE8D74-0E86-DC4C-A718-65B63CA4477F}" type="pres">
      <dgm:prSet presAssocID="{6E3048A5-BED1-3845-851D-2FA2331D3626}" presName="aSpace" presStyleCnt="0"/>
      <dgm:spPr/>
      <dgm:t>
        <a:bodyPr/>
        <a:lstStyle/>
        <a:p>
          <a:endParaRPr lang="en-US"/>
        </a:p>
      </dgm:t>
    </dgm:pt>
  </dgm:ptLst>
  <dgm:cxnLst>
    <dgm:cxn modelId="{721377A7-DBBD-DB43-A8E3-83EFB7307B16}" type="presOf" srcId="{62BE218C-B225-A346-A1E5-87E227C05B90}" destId="{ED0E3B65-8EC0-4642-A458-756074E68CF7}" srcOrd="0" destOrd="0" presId="urn:microsoft.com/office/officeart/2005/8/layout/pyramid2"/>
    <dgm:cxn modelId="{A83D1649-F47D-8546-AC31-FF5263B502D7}" srcId="{81417C37-5ADC-5849-878F-01C056D00394}" destId="{29C0E86E-F179-F043-AC72-2C1AF6A0576F}" srcOrd="0" destOrd="0" parTransId="{02A91EC9-7D9E-024A-9E37-023EBEC884BE}" sibTransId="{85D18DB0-F35A-4C47-8F08-8A90CC6F9C6A}"/>
    <dgm:cxn modelId="{46204F4B-236D-1141-8F4C-790DDDD506D3}" type="presOf" srcId="{6E3048A5-BED1-3845-851D-2FA2331D3626}" destId="{D2AA4DC0-0E13-F940-8827-0EE163B97A3B}" srcOrd="0" destOrd="0" presId="urn:microsoft.com/office/officeart/2005/8/layout/pyramid2"/>
    <dgm:cxn modelId="{ABD4FD56-A560-1F46-B65E-57878681B5B0}" type="presOf" srcId="{81417C37-5ADC-5849-878F-01C056D00394}" destId="{78D9130C-B71A-1747-90D6-302CA5DB916B}" srcOrd="0" destOrd="0" presId="urn:microsoft.com/office/officeart/2005/8/layout/pyramid2"/>
    <dgm:cxn modelId="{726EB65C-5E52-3746-AD4B-D509A842363E}" type="presOf" srcId="{29C0E86E-F179-F043-AC72-2C1AF6A0576F}" destId="{5DB8F3A1-3214-814B-B11E-7F584151E7D6}" srcOrd="0" destOrd="0" presId="urn:microsoft.com/office/officeart/2005/8/layout/pyramid2"/>
    <dgm:cxn modelId="{BF5681FC-3773-8848-9C39-32C24C1D75D6}" srcId="{81417C37-5ADC-5849-878F-01C056D00394}" destId="{62BE218C-B225-A346-A1E5-87E227C05B90}" srcOrd="1" destOrd="0" parTransId="{875C4945-63BE-6F45-AEDD-F1E8C97914D8}" sibTransId="{2A42CD48-B295-D940-AF38-A041FBB22D02}"/>
    <dgm:cxn modelId="{3ECA414E-39B2-2A43-ABEA-EE9DBFC2A17B}" srcId="{81417C37-5ADC-5849-878F-01C056D00394}" destId="{6E3048A5-BED1-3845-851D-2FA2331D3626}" srcOrd="2" destOrd="0" parTransId="{F35E1D8D-39B7-D94D-879F-181F685C93AE}" sibTransId="{224C1D4E-F24F-B249-B973-8CC5E4DEF1EE}"/>
    <dgm:cxn modelId="{DF54BFC9-38CC-6644-901F-9BC4CF3821A8}" type="presParOf" srcId="{78D9130C-B71A-1747-90D6-302CA5DB916B}" destId="{E6CD2AC7-8570-FA43-BE0B-5EA9DFB9F77D}" srcOrd="0" destOrd="0" presId="urn:microsoft.com/office/officeart/2005/8/layout/pyramid2"/>
    <dgm:cxn modelId="{01312556-3352-814F-8111-D709C7040DC6}" type="presParOf" srcId="{78D9130C-B71A-1747-90D6-302CA5DB916B}" destId="{D3147172-2418-F64D-A0FB-70FE2AA032EB}" srcOrd="1" destOrd="0" presId="urn:microsoft.com/office/officeart/2005/8/layout/pyramid2"/>
    <dgm:cxn modelId="{DA17E3B3-7F31-E04C-B027-3004E4A9A597}" type="presParOf" srcId="{D3147172-2418-F64D-A0FB-70FE2AA032EB}" destId="{5DB8F3A1-3214-814B-B11E-7F584151E7D6}" srcOrd="0" destOrd="0" presId="urn:microsoft.com/office/officeart/2005/8/layout/pyramid2"/>
    <dgm:cxn modelId="{3654B922-7DE4-224D-8B77-AF24C2016FFA}" type="presParOf" srcId="{D3147172-2418-F64D-A0FB-70FE2AA032EB}" destId="{44AC3CC9-AC9B-C542-B9AB-B08260C20CF0}" srcOrd="1" destOrd="0" presId="urn:microsoft.com/office/officeart/2005/8/layout/pyramid2"/>
    <dgm:cxn modelId="{369AF46F-B30B-6B4E-846F-B20D8328FE4A}" type="presParOf" srcId="{D3147172-2418-F64D-A0FB-70FE2AA032EB}" destId="{ED0E3B65-8EC0-4642-A458-756074E68CF7}" srcOrd="2" destOrd="0" presId="urn:microsoft.com/office/officeart/2005/8/layout/pyramid2"/>
    <dgm:cxn modelId="{C1FE0EED-8951-2944-B7A8-4CFAC49742D6}" type="presParOf" srcId="{D3147172-2418-F64D-A0FB-70FE2AA032EB}" destId="{7D1931FA-3B21-8C48-93EC-6F84C50F1F5C}" srcOrd="3" destOrd="0" presId="urn:microsoft.com/office/officeart/2005/8/layout/pyramid2"/>
    <dgm:cxn modelId="{E8EBEEA6-CCAF-8F40-AA5B-72732659C3DB}" type="presParOf" srcId="{D3147172-2418-F64D-A0FB-70FE2AA032EB}" destId="{D2AA4DC0-0E13-F940-8827-0EE163B97A3B}" srcOrd="4" destOrd="0" presId="urn:microsoft.com/office/officeart/2005/8/layout/pyramid2"/>
    <dgm:cxn modelId="{A9D94BD4-0CB9-B84D-9CE6-8CBEA4ED1AA5}" type="presParOf" srcId="{D3147172-2418-F64D-A0FB-70FE2AA032EB}" destId="{A6AE8D74-0E86-DC4C-A718-65B63CA4477F}" srcOrd="5" destOrd="0" presId="urn:microsoft.com/office/officeart/2005/8/layout/pyramid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90D9026-588B-374F-996F-C3123CFD237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4B2EC466-19F4-744E-B8BC-31334770B8F7}">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latin typeface="Cambria"/>
              <a:cs typeface="Cambria"/>
            </a:rPr>
            <a:t>In the case of national, regional and State utility schemes, which have already been brought up to the stage of completion, their utilization or functioning in public interest should not be stopped or delayed. </a:t>
          </a:r>
          <a:endParaRPr lang="en-US" sz="2000" dirty="0">
            <a:solidFill>
              <a:srgbClr val="000000"/>
            </a:solidFill>
            <a:latin typeface="Cambria"/>
            <a:cs typeface="Cambria"/>
          </a:endParaRPr>
        </a:p>
      </dgm:t>
    </dgm:pt>
    <dgm:pt modelId="{9E2853F8-FB1B-3D42-AB2A-E40BFF9771B3}" type="parTrans" cxnId="{54AFD9C3-A41F-0B43-9FC4-343BAD9B2AFA}">
      <dgm:prSet/>
      <dgm:spPr/>
      <dgm:t>
        <a:bodyPr/>
        <a:lstStyle/>
        <a:p>
          <a:endParaRPr lang="en-US" sz="2000">
            <a:solidFill>
              <a:srgbClr val="000000"/>
            </a:solidFill>
            <a:latin typeface="Cambria"/>
            <a:cs typeface="Cambria"/>
          </a:endParaRPr>
        </a:p>
      </dgm:t>
    </dgm:pt>
    <dgm:pt modelId="{F60B952B-2C62-DF4A-BF7C-85099767FA48}" type="sibTrans" cxnId="{54AFD9C3-A41F-0B43-9FC4-343BAD9B2AFA}">
      <dgm:prSet/>
      <dgm:spPr/>
      <dgm:t>
        <a:bodyPr/>
        <a:lstStyle/>
        <a:p>
          <a:endParaRPr lang="en-US" sz="2000">
            <a:solidFill>
              <a:srgbClr val="000000"/>
            </a:solidFill>
            <a:latin typeface="Cambria"/>
            <a:cs typeface="Cambria"/>
          </a:endParaRPr>
        </a:p>
      </dgm:t>
    </dgm:pt>
    <dgm:pt modelId="{DF45BF04-68A4-1847-8867-7332F23A68CC}">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smtClean="0">
              <a:solidFill>
                <a:srgbClr val="000000"/>
              </a:solidFill>
              <a:latin typeface="Cambria"/>
              <a:cs typeface="Cambria"/>
            </a:rPr>
            <a:t>Commissioning of such schemes is done by civil authority and without associating political functionaries and without any fanfare or ceremonies. </a:t>
          </a:r>
          <a:endParaRPr lang="en-US" sz="2000">
            <a:solidFill>
              <a:srgbClr val="000000"/>
            </a:solidFill>
            <a:latin typeface="Cambria"/>
            <a:cs typeface="Cambria"/>
          </a:endParaRPr>
        </a:p>
      </dgm:t>
    </dgm:pt>
    <dgm:pt modelId="{9D884CD1-F95F-1E48-98AB-9D99A4665C23}" type="parTrans" cxnId="{1A3962FE-80B3-3749-89BA-3640BCE58371}">
      <dgm:prSet/>
      <dgm:spPr/>
      <dgm:t>
        <a:bodyPr/>
        <a:lstStyle/>
        <a:p>
          <a:endParaRPr lang="en-US" sz="2000">
            <a:solidFill>
              <a:srgbClr val="000000"/>
            </a:solidFill>
            <a:latin typeface="Cambria"/>
            <a:cs typeface="Cambria"/>
          </a:endParaRPr>
        </a:p>
      </dgm:t>
    </dgm:pt>
    <dgm:pt modelId="{EC7165F9-316C-034B-AEC9-F5F58FD368C9}" type="sibTrans" cxnId="{1A3962FE-80B3-3749-89BA-3640BCE58371}">
      <dgm:prSet/>
      <dgm:spPr/>
      <dgm:t>
        <a:bodyPr/>
        <a:lstStyle/>
        <a:p>
          <a:endParaRPr lang="en-US" sz="2000">
            <a:solidFill>
              <a:srgbClr val="000000"/>
            </a:solidFill>
            <a:latin typeface="Cambria"/>
            <a:cs typeface="Cambria"/>
          </a:endParaRPr>
        </a:p>
      </dgm:t>
    </dgm:pt>
    <dgm:pt modelId="{C30D0384-7662-904E-916A-07631D81F403}" type="pres">
      <dgm:prSet presAssocID="{F90D9026-588B-374F-996F-C3123CFD237D}" presName="linear" presStyleCnt="0">
        <dgm:presLayoutVars>
          <dgm:animLvl val="lvl"/>
          <dgm:resizeHandles val="exact"/>
        </dgm:presLayoutVars>
      </dgm:prSet>
      <dgm:spPr/>
      <dgm:t>
        <a:bodyPr/>
        <a:lstStyle/>
        <a:p>
          <a:endParaRPr lang="en-US"/>
        </a:p>
      </dgm:t>
    </dgm:pt>
    <dgm:pt modelId="{53D15D3B-7EB8-B744-B136-2DC04C918A6C}" type="pres">
      <dgm:prSet presAssocID="{4B2EC466-19F4-744E-B8BC-31334770B8F7}" presName="parentText" presStyleLbl="node1" presStyleIdx="0" presStyleCnt="2">
        <dgm:presLayoutVars>
          <dgm:chMax val="0"/>
          <dgm:bulletEnabled val="1"/>
        </dgm:presLayoutVars>
      </dgm:prSet>
      <dgm:spPr/>
      <dgm:t>
        <a:bodyPr/>
        <a:lstStyle/>
        <a:p>
          <a:endParaRPr lang="en-US"/>
        </a:p>
      </dgm:t>
    </dgm:pt>
    <dgm:pt modelId="{05FA62D3-8EB7-C54F-86A0-6285A2ECDFCB}" type="pres">
      <dgm:prSet presAssocID="{F60B952B-2C62-DF4A-BF7C-85099767FA48}" presName="spacer" presStyleCnt="0"/>
      <dgm:spPr/>
      <dgm:t>
        <a:bodyPr/>
        <a:lstStyle/>
        <a:p>
          <a:endParaRPr lang="en-US"/>
        </a:p>
      </dgm:t>
    </dgm:pt>
    <dgm:pt modelId="{9479A777-F052-384A-B63A-A52DE18C926E}" type="pres">
      <dgm:prSet presAssocID="{DF45BF04-68A4-1847-8867-7332F23A68CC}" presName="parentText" presStyleLbl="node1" presStyleIdx="1" presStyleCnt="2">
        <dgm:presLayoutVars>
          <dgm:chMax val="0"/>
          <dgm:bulletEnabled val="1"/>
        </dgm:presLayoutVars>
      </dgm:prSet>
      <dgm:spPr/>
      <dgm:t>
        <a:bodyPr/>
        <a:lstStyle/>
        <a:p>
          <a:endParaRPr lang="en-US"/>
        </a:p>
      </dgm:t>
    </dgm:pt>
  </dgm:ptLst>
  <dgm:cxnLst>
    <dgm:cxn modelId="{3654496D-79A5-7448-96F1-4B17CE43EB41}" type="presOf" srcId="{DF45BF04-68A4-1847-8867-7332F23A68CC}" destId="{9479A777-F052-384A-B63A-A52DE18C926E}" srcOrd="0" destOrd="0" presId="urn:microsoft.com/office/officeart/2005/8/layout/vList2"/>
    <dgm:cxn modelId="{2550CA2E-C09D-4D40-8DFE-ED09D8CDB47F}" type="presOf" srcId="{4B2EC466-19F4-744E-B8BC-31334770B8F7}" destId="{53D15D3B-7EB8-B744-B136-2DC04C918A6C}" srcOrd="0" destOrd="0" presId="urn:microsoft.com/office/officeart/2005/8/layout/vList2"/>
    <dgm:cxn modelId="{1A3962FE-80B3-3749-89BA-3640BCE58371}" srcId="{F90D9026-588B-374F-996F-C3123CFD237D}" destId="{DF45BF04-68A4-1847-8867-7332F23A68CC}" srcOrd="1" destOrd="0" parTransId="{9D884CD1-F95F-1E48-98AB-9D99A4665C23}" sibTransId="{EC7165F9-316C-034B-AEC9-F5F58FD368C9}"/>
    <dgm:cxn modelId="{B5A0AD5D-2BCE-5F4F-B95E-3D0806C199EC}" type="presOf" srcId="{F90D9026-588B-374F-996F-C3123CFD237D}" destId="{C30D0384-7662-904E-916A-07631D81F403}" srcOrd="0" destOrd="0" presId="urn:microsoft.com/office/officeart/2005/8/layout/vList2"/>
    <dgm:cxn modelId="{54AFD9C3-A41F-0B43-9FC4-343BAD9B2AFA}" srcId="{F90D9026-588B-374F-996F-C3123CFD237D}" destId="{4B2EC466-19F4-744E-B8BC-31334770B8F7}" srcOrd="0" destOrd="0" parTransId="{9E2853F8-FB1B-3D42-AB2A-E40BFF9771B3}" sibTransId="{F60B952B-2C62-DF4A-BF7C-85099767FA48}"/>
    <dgm:cxn modelId="{3D0E3525-33AA-4345-A4C6-F1434C3F6DF3}" type="presParOf" srcId="{C30D0384-7662-904E-916A-07631D81F403}" destId="{53D15D3B-7EB8-B744-B136-2DC04C918A6C}" srcOrd="0" destOrd="0" presId="urn:microsoft.com/office/officeart/2005/8/layout/vList2"/>
    <dgm:cxn modelId="{51F8F16D-5873-6F4C-A551-92A9F8F1FB5B}" type="presParOf" srcId="{C30D0384-7662-904E-916A-07631D81F403}" destId="{05FA62D3-8EB7-C54F-86A0-6285A2ECDFCB}" srcOrd="1" destOrd="0" presId="urn:microsoft.com/office/officeart/2005/8/layout/vList2"/>
    <dgm:cxn modelId="{058E175A-1999-F444-AE6E-2C862E480EA5}" type="presParOf" srcId="{C30D0384-7662-904E-916A-07631D81F403}" destId="{9479A777-F052-384A-B63A-A52DE18C926E}"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83F5AB21-52AC-5E4F-AE81-6CD584E87418}" type="doc">
      <dgm:prSet loTypeId="urn:microsoft.com/office/officeart/2005/8/layout/target3" loCatId="" qsTypeId="urn:microsoft.com/office/officeart/2005/8/quickstyle/simple2" qsCatId="simple" csTypeId="urn:microsoft.com/office/officeart/2005/8/colors/accent3_2" csCatId="accent3" phldr="1"/>
      <dgm:spPr/>
      <dgm:t>
        <a:bodyPr/>
        <a:lstStyle/>
        <a:p>
          <a:endParaRPr lang="en-US"/>
        </a:p>
      </dgm:t>
    </dgm:pt>
    <dgm:pt modelId="{3F7007B5-7A26-C449-B988-82B39BD1EAD5}">
      <dgm:prSet custT="1"/>
      <dgm:spPr/>
      <dgm:t>
        <a:bodyPr/>
        <a:lstStyle/>
        <a:p>
          <a:pPr rtl="0"/>
          <a:r>
            <a:rPr lang="en-US" sz="2300" b="1" dirty="0" smtClean="0">
              <a:latin typeface="Cambria"/>
              <a:cs typeface="Cambria"/>
            </a:rPr>
            <a:t>No fresh sanctions of Government schemes</a:t>
          </a:r>
          <a:endParaRPr lang="en-US" sz="2300" b="1" dirty="0">
            <a:latin typeface="Cambria"/>
            <a:cs typeface="Cambria"/>
          </a:endParaRPr>
        </a:p>
      </dgm:t>
    </dgm:pt>
    <dgm:pt modelId="{36BCB8F4-21A1-8E47-A87B-DF04CED92557}" type="parTrans" cxnId="{630FDD34-7FEA-8148-AD3C-790710581A01}">
      <dgm:prSet/>
      <dgm:spPr/>
      <dgm:t>
        <a:bodyPr/>
        <a:lstStyle/>
        <a:p>
          <a:endParaRPr lang="en-US" sz="2300" b="1">
            <a:latin typeface="Cambria"/>
            <a:cs typeface="Cambria"/>
          </a:endParaRPr>
        </a:p>
      </dgm:t>
    </dgm:pt>
    <dgm:pt modelId="{0A335E00-6B67-B74B-8B77-7743BE9D41A2}" type="sibTrans" cxnId="{630FDD34-7FEA-8148-AD3C-790710581A01}">
      <dgm:prSet/>
      <dgm:spPr/>
      <dgm:t>
        <a:bodyPr/>
        <a:lstStyle/>
        <a:p>
          <a:endParaRPr lang="en-US" sz="2300" b="1">
            <a:latin typeface="Cambria"/>
            <a:cs typeface="Cambria"/>
          </a:endParaRPr>
        </a:p>
      </dgm:t>
    </dgm:pt>
    <dgm:pt modelId="{139975AF-81C0-224C-B5B2-99C31A39DF9D}">
      <dgm:prSet custT="1"/>
      <dgm:spPr/>
      <dgm:t>
        <a:bodyPr/>
        <a:lstStyle/>
        <a:p>
          <a:pPr rtl="0"/>
          <a:r>
            <a:rPr lang="en-US" sz="2300" b="1" smtClean="0">
              <a:latin typeface="Cambria"/>
              <a:cs typeface="Cambria"/>
            </a:rPr>
            <a:t>No review of schemes by political executive (Ministers etc.) </a:t>
          </a:r>
          <a:endParaRPr lang="en-US" sz="2300" b="1">
            <a:latin typeface="Cambria"/>
            <a:cs typeface="Cambria"/>
          </a:endParaRPr>
        </a:p>
      </dgm:t>
    </dgm:pt>
    <dgm:pt modelId="{1B6BC9A0-71EA-0342-BE85-3D7FDA9CFD7A}" type="parTrans" cxnId="{BB4CB609-4CC1-374F-8E49-00BB1697C893}">
      <dgm:prSet/>
      <dgm:spPr/>
      <dgm:t>
        <a:bodyPr/>
        <a:lstStyle/>
        <a:p>
          <a:endParaRPr lang="en-US" sz="2300" b="1">
            <a:latin typeface="Cambria"/>
            <a:cs typeface="Cambria"/>
          </a:endParaRPr>
        </a:p>
      </dgm:t>
    </dgm:pt>
    <dgm:pt modelId="{8AB156F8-23DC-0D4B-8DFA-9455197B3C8E}" type="sibTrans" cxnId="{BB4CB609-4CC1-374F-8E49-00BB1697C893}">
      <dgm:prSet/>
      <dgm:spPr/>
      <dgm:t>
        <a:bodyPr/>
        <a:lstStyle/>
        <a:p>
          <a:endParaRPr lang="en-US" sz="2300" b="1">
            <a:latin typeface="Cambria"/>
            <a:cs typeface="Cambria"/>
          </a:endParaRPr>
        </a:p>
      </dgm:t>
    </dgm:pt>
    <dgm:pt modelId="{535CFE7C-921C-1141-A29C-22E54FD47AF9}">
      <dgm:prSet custT="1"/>
      <dgm:spPr/>
      <dgm:t>
        <a:bodyPr/>
        <a:lstStyle/>
        <a:p>
          <a:pPr rtl="0"/>
          <a:r>
            <a:rPr lang="en-US" sz="2300" b="1" dirty="0" smtClean="0">
              <a:latin typeface="Cambria"/>
              <a:cs typeface="Cambria"/>
            </a:rPr>
            <a:t>No fresh release of funds on welfare schemes </a:t>
          </a:r>
          <a:endParaRPr lang="en-US" sz="2300" b="1" dirty="0">
            <a:latin typeface="Cambria"/>
            <a:cs typeface="Cambria"/>
          </a:endParaRPr>
        </a:p>
      </dgm:t>
    </dgm:pt>
    <dgm:pt modelId="{48AA2814-C682-CD4B-8D7F-AFAB158C4C56}" type="parTrans" cxnId="{911BE7B7-599E-0A4D-8079-56A94B72FEBB}">
      <dgm:prSet/>
      <dgm:spPr/>
      <dgm:t>
        <a:bodyPr/>
        <a:lstStyle/>
        <a:p>
          <a:endParaRPr lang="en-US" sz="2300" b="1">
            <a:latin typeface="Cambria"/>
            <a:cs typeface="Cambria"/>
          </a:endParaRPr>
        </a:p>
      </dgm:t>
    </dgm:pt>
    <dgm:pt modelId="{3173BC11-55E7-494C-AB10-178514D3DAE7}" type="sibTrans" cxnId="{911BE7B7-599E-0A4D-8079-56A94B72FEBB}">
      <dgm:prSet/>
      <dgm:spPr/>
      <dgm:t>
        <a:bodyPr/>
        <a:lstStyle/>
        <a:p>
          <a:endParaRPr lang="en-US" sz="2300" b="1">
            <a:latin typeface="Cambria"/>
            <a:cs typeface="Cambria"/>
          </a:endParaRPr>
        </a:p>
      </dgm:t>
    </dgm:pt>
    <dgm:pt modelId="{3B5A24E2-910C-1648-88A6-39303261D66D}">
      <dgm:prSet custT="1"/>
      <dgm:spPr/>
      <dgm:t>
        <a:bodyPr/>
        <a:lstStyle/>
        <a:p>
          <a:pPr rtl="0"/>
          <a:r>
            <a:rPr lang="en-US" sz="2300" b="1" dirty="0" smtClean="0">
              <a:latin typeface="Cambria"/>
              <a:cs typeface="Cambria"/>
            </a:rPr>
            <a:t>No contract for works</a:t>
          </a:r>
          <a:endParaRPr lang="en-US" sz="2300" b="1" dirty="0">
            <a:latin typeface="Cambria"/>
            <a:cs typeface="Cambria"/>
          </a:endParaRPr>
        </a:p>
      </dgm:t>
    </dgm:pt>
    <dgm:pt modelId="{A021A539-422F-BA4F-BBCC-5DC7E21F12D4}" type="parTrans" cxnId="{2EF57C61-74CF-9243-8E4E-E3512A8C9F6F}">
      <dgm:prSet/>
      <dgm:spPr/>
      <dgm:t>
        <a:bodyPr/>
        <a:lstStyle/>
        <a:p>
          <a:endParaRPr lang="en-US" sz="2300" b="1">
            <a:latin typeface="Cambria"/>
            <a:cs typeface="Cambria"/>
          </a:endParaRPr>
        </a:p>
      </dgm:t>
    </dgm:pt>
    <dgm:pt modelId="{94349B03-20F9-4E44-A1DA-0C6EFFCA889A}" type="sibTrans" cxnId="{2EF57C61-74CF-9243-8E4E-E3512A8C9F6F}">
      <dgm:prSet/>
      <dgm:spPr/>
      <dgm:t>
        <a:bodyPr/>
        <a:lstStyle/>
        <a:p>
          <a:endParaRPr lang="en-US" sz="2300" b="1">
            <a:latin typeface="Cambria"/>
            <a:cs typeface="Cambria"/>
          </a:endParaRPr>
        </a:p>
      </dgm:t>
    </dgm:pt>
    <dgm:pt modelId="{64C2A114-9F54-D54C-8EEC-08C99C9C8059}" type="pres">
      <dgm:prSet presAssocID="{83F5AB21-52AC-5E4F-AE81-6CD584E87418}" presName="Name0" presStyleCnt="0">
        <dgm:presLayoutVars>
          <dgm:chMax val="7"/>
          <dgm:dir/>
          <dgm:animLvl val="lvl"/>
          <dgm:resizeHandles val="exact"/>
        </dgm:presLayoutVars>
      </dgm:prSet>
      <dgm:spPr/>
      <dgm:t>
        <a:bodyPr/>
        <a:lstStyle/>
        <a:p>
          <a:endParaRPr lang="en-US"/>
        </a:p>
      </dgm:t>
    </dgm:pt>
    <dgm:pt modelId="{0DB5418C-8D09-4D4A-88FF-2783D4BE209E}" type="pres">
      <dgm:prSet presAssocID="{3F7007B5-7A26-C449-B988-82B39BD1EAD5}" presName="circle1" presStyleLbl="node1" presStyleIdx="0" presStyleCnt="4"/>
      <dgm:spPr/>
      <dgm:t>
        <a:bodyPr/>
        <a:lstStyle/>
        <a:p>
          <a:endParaRPr lang="en-US"/>
        </a:p>
      </dgm:t>
    </dgm:pt>
    <dgm:pt modelId="{306921CE-6E6E-F04C-81C3-6DE844BD9062}" type="pres">
      <dgm:prSet presAssocID="{3F7007B5-7A26-C449-B988-82B39BD1EAD5}" presName="space" presStyleCnt="0"/>
      <dgm:spPr/>
      <dgm:t>
        <a:bodyPr/>
        <a:lstStyle/>
        <a:p>
          <a:endParaRPr lang="en-US"/>
        </a:p>
      </dgm:t>
    </dgm:pt>
    <dgm:pt modelId="{EC2A68C1-344B-C845-B91D-5E4F3F59848E}" type="pres">
      <dgm:prSet presAssocID="{3F7007B5-7A26-C449-B988-82B39BD1EAD5}" presName="rect1" presStyleLbl="alignAcc1" presStyleIdx="0" presStyleCnt="4"/>
      <dgm:spPr/>
      <dgm:t>
        <a:bodyPr/>
        <a:lstStyle/>
        <a:p>
          <a:endParaRPr lang="en-US"/>
        </a:p>
      </dgm:t>
    </dgm:pt>
    <dgm:pt modelId="{87F1BAE1-4CA9-A243-847C-330A59F06E7A}" type="pres">
      <dgm:prSet presAssocID="{139975AF-81C0-224C-B5B2-99C31A39DF9D}" presName="vertSpace2" presStyleLbl="node1" presStyleIdx="0" presStyleCnt="4"/>
      <dgm:spPr/>
      <dgm:t>
        <a:bodyPr/>
        <a:lstStyle/>
        <a:p>
          <a:endParaRPr lang="en-US"/>
        </a:p>
      </dgm:t>
    </dgm:pt>
    <dgm:pt modelId="{DF0FF1D7-4383-994D-B85F-1194D9BEEE4F}" type="pres">
      <dgm:prSet presAssocID="{139975AF-81C0-224C-B5B2-99C31A39DF9D}" presName="circle2" presStyleLbl="node1" presStyleIdx="1" presStyleCnt="4"/>
      <dgm:spPr/>
      <dgm:t>
        <a:bodyPr/>
        <a:lstStyle/>
        <a:p>
          <a:endParaRPr lang="en-US"/>
        </a:p>
      </dgm:t>
    </dgm:pt>
    <dgm:pt modelId="{907A476C-5952-ED41-9707-447941076495}" type="pres">
      <dgm:prSet presAssocID="{139975AF-81C0-224C-B5B2-99C31A39DF9D}" presName="rect2" presStyleLbl="alignAcc1" presStyleIdx="1" presStyleCnt="4"/>
      <dgm:spPr/>
      <dgm:t>
        <a:bodyPr/>
        <a:lstStyle/>
        <a:p>
          <a:endParaRPr lang="en-US"/>
        </a:p>
      </dgm:t>
    </dgm:pt>
    <dgm:pt modelId="{9E572674-0E1A-EC41-A496-3CB16D584BEB}" type="pres">
      <dgm:prSet presAssocID="{535CFE7C-921C-1141-A29C-22E54FD47AF9}" presName="vertSpace3" presStyleLbl="node1" presStyleIdx="1" presStyleCnt="4"/>
      <dgm:spPr/>
      <dgm:t>
        <a:bodyPr/>
        <a:lstStyle/>
        <a:p>
          <a:endParaRPr lang="en-US"/>
        </a:p>
      </dgm:t>
    </dgm:pt>
    <dgm:pt modelId="{DB52BD60-B1FF-3542-8F39-395343086219}" type="pres">
      <dgm:prSet presAssocID="{535CFE7C-921C-1141-A29C-22E54FD47AF9}" presName="circle3" presStyleLbl="node1" presStyleIdx="2" presStyleCnt="4"/>
      <dgm:spPr/>
      <dgm:t>
        <a:bodyPr/>
        <a:lstStyle/>
        <a:p>
          <a:endParaRPr lang="en-US"/>
        </a:p>
      </dgm:t>
    </dgm:pt>
    <dgm:pt modelId="{692D107F-63A5-0841-B2A3-3BD23973420C}" type="pres">
      <dgm:prSet presAssocID="{535CFE7C-921C-1141-A29C-22E54FD47AF9}" presName="rect3" presStyleLbl="alignAcc1" presStyleIdx="2" presStyleCnt="4"/>
      <dgm:spPr/>
      <dgm:t>
        <a:bodyPr/>
        <a:lstStyle/>
        <a:p>
          <a:endParaRPr lang="en-US"/>
        </a:p>
      </dgm:t>
    </dgm:pt>
    <dgm:pt modelId="{A76BBB8A-8F72-584D-8E1B-8DCF73E1E56D}" type="pres">
      <dgm:prSet presAssocID="{3B5A24E2-910C-1648-88A6-39303261D66D}" presName="vertSpace4" presStyleLbl="node1" presStyleIdx="2" presStyleCnt="4"/>
      <dgm:spPr/>
      <dgm:t>
        <a:bodyPr/>
        <a:lstStyle/>
        <a:p>
          <a:endParaRPr lang="en-US"/>
        </a:p>
      </dgm:t>
    </dgm:pt>
    <dgm:pt modelId="{FADBFEF1-28D7-3B45-A1F5-F79BEBA3CE33}" type="pres">
      <dgm:prSet presAssocID="{3B5A24E2-910C-1648-88A6-39303261D66D}" presName="circle4" presStyleLbl="node1" presStyleIdx="3" presStyleCnt="4"/>
      <dgm:spPr/>
      <dgm:t>
        <a:bodyPr/>
        <a:lstStyle/>
        <a:p>
          <a:endParaRPr lang="en-US"/>
        </a:p>
      </dgm:t>
    </dgm:pt>
    <dgm:pt modelId="{010FC707-71E9-7F4A-8608-252B1ED8BCC9}" type="pres">
      <dgm:prSet presAssocID="{3B5A24E2-910C-1648-88A6-39303261D66D}" presName="rect4" presStyleLbl="alignAcc1" presStyleIdx="3" presStyleCnt="4"/>
      <dgm:spPr/>
      <dgm:t>
        <a:bodyPr/>
        <a:lstStyle/>
        <a:p>
          <a:endParaRPr lang="en-US"/>
        </a:p>
      </dgm:t>
    </dgm:pt>
    <dgm:pt modelId="{A043A54C-F480-3C47-9D4F-B5E9D8617B1D}" type="pres">
      <dgm:prSet presAssocID="{3F7007B5-7A26-C449-B988-82B39BD1EAD5}" presName="rect1ParTxNoCh" presStyleLbl="alignAcc1" presStyleIdx="3" presStyleCnt="4">
        <dgm:presLayoutVars>
          <dgm:chMax val="1"/>
          <dgm:bulletEnabled val="1"/>
        </dgm:presLayoutVars>
      </dgm:prSet>
      <dgm:spPr/>
      <dgm:t>
        <a:bodyPr/>
        <a:lstStyle/>
        <a:p>
          <a:endParaRPr lang="en-US"/>
        </a:p>
      </dgm:t>
    </dgm:pt>
    <dgm:pt modelId="{DA3D2E21-FEE2-F245-BABF-1BB205FA61BD}" type="pres">
      <dgm:prSet presAssocID="{139975AF-81C0-224C-B5B2-99C31A39DF9D}" presName="rect2ParTxNoCh" presStyleLbl="alignAcc1" presStyleIdx="3" presStyleCnt="4">
        <dgm:presLayoutVars>
          <dgm:chMax val="1"/>
          <dgm:bulletEnabled val="1"/>
        </dgm:presLayoutVars>
      </dgm:prSet>
      <dgm:spPr/>
      <dgm:t>
        <a:bodyPr/>
        <a:lstStyle/>
        <a:p>
          <a:endParaRPr lang="en-US"/>
        </a:p>
      </dgm:t>
    </dgm:pt>
    <dgm:pt modelId="{68542ED3-A323-5E4B-B260-7E2E82C73E18}" type="pres">
      <dgm:prSet presAssocID="{535CFE7C-921C-1141-A29C-22E54FD47AF9}" presName="rect3ParTxNoCh" presStyleLbl="alignAcc1" presStyleIdx="3" presStyleCnt="4">
        <dgm:presLayoutVars>
          <dgm:chMax val="1"/>
          <dgm:bulletEnabled val="1"/>
        </dgm:presLayoutVars>
      </dgm:prSet>
      <dgm:spPr/>
      <dgm:t>
        <a:bodyPr/>
        <a:lstStyle/>
        <a:p>
          <a:endParaRPr lang="en-US"/>
        </a:p>
      </dgm:t>
    </dgm:pt>
    <dgm:pt modelId="{E2E59B79-2329-254E-BF93-3183C28BAE20}" type="pres">
      <dgm:prSet presAssocID="{3B5A24E2-910C-1648-88A6-39303261D66D}" presName="rect4ParTxNoCh" presStyleLbl="alignAcc1" presStyleIdx="3" presStyleCnt="4">
        <dgm:presLayoutVars>
          <dgm:chMax val="1"/>
          <dgm:bulletEnabled val="1"/>
        </dgm:presLayoutVars>
      </dgm:prSet>
      <dgm:spPr/>
      <dgm:t>
        <a:bodyPr/>
        <a:lstStyle/>
        <a:p>
          <a:endParaRPr lang="en-US"/>
        </a:p>
      </dgm:t>
    </dgm:pt>
  </dgm:ptLst>
  <dgm:cxnLst>
    <dgm:cxn modelId="{2EF57C61-74CF-9243-8E4E-E3512A8C9F6F}" srcId="{83F5AB21-52AC-5E4F-AE81-6CD584E87418}" destId="{3B5A24E2-910C-1648-88A6-39303261D66D}" srcOrd="3" destOrd="0" parTransId="{A021A539-422F-BA4F-BBCC-5DC7E21F12D4}" sibTransId="{94349B03-20F9-4E44-A1DA-0C6EFFCA889A}"/>
    <dgm:cxn modelId="{BF73CE25-2FA1-1644-956D-50C8B8ED407D}" type="presOf" srcId="{3B5A24E2-910C-1648-88A6-39303261D66D}" destId="{E2E59B79-2329-254E-BF93-3183C28BAE20}" srcOrd="1" destOrd="0" presId="urn:microsoft.com/office/officeart/2005/8/layout/target3"/>
    <dgm:cxn modelId="{2EA494AB-3A65-5F41-B47B-0C28B8B6ED0E}" type="presOf" srcId="{3B5A24E2-910C-1648-88A6-39303261D66D}" destId="{010FC707-71E9-7F4A-8608-252B1ED8BCC9}" srcOrd="0" destOrd="0" presId="urn:microsoft.com/office/officeart/2005/8/layout/target3"/>
    <dgm:cxn modelId="{911BE7B7-599E-0A4D-8079-56A94B72FEBB}" srcId="{83F5AB21-52AC-5E4F-AE81-6CD584E87418}" destId="{535CFE7C-921C-1141-A29C-22E54FD47AF9}" srcOrd="2" destOrd="0" parTransId="{48AA2814-C682-CD4B-8D7F-AFAB158C4C56}" sibTransId="{3173BC11-55E7-494C-AB10-178514D3DAE7}"/>
    <dgm:cxn modelId="{725C8150-78E1-C940-A3E7-914EBBBCAFA4}" type="presOf" srcId="{139975AF-81C0-224C-B5B2-99C31A39DF9D}" destId="{DA3D2E21-FEE2-F245-BABF-1BB205FA61BD}" srcOrd="1" destOrd="0" presId="urn:microsoft.com/office/officeart/2005/8/layout/target3"/>
    <dgm:cxn modelId="{630FDD34-7FEA-8148-AD3C-790710581A01}" srcId="{83F5AB21-52AC-5E4F-AE81-6CD584E87418}" destId="{3F7007B5-7A26-C449-B988-82B39BD1EAD5}" srcOrd="0" destOrd="0" parTransId="{36BCB8F4-21A1-8E47-A87B-DF04CED92557}" sibTransId="{0A335E00-6B67-B74B-8B77-7743BE9D41A2}"/>
    <dgm:cxn modelId="{8D48810E-ED54-F34F-8E45-84EE82E9393A}" type="presOf" srcId="{83F5AB21-52AC-5E4F-AE81-6CD584E87418}" destId="{64C2A114-9F54-D54C-8EEC-08C99C9C8059}" srcOrd="0" destOrd="0" presId="urn:microsoft.com/office/officeart/2005/8/layout/target3"/>
    <dgm:cxn modelId="{837CBD2A-1B49-F541-A719-87C0D2688C35}" type="presOf" srcId="{535CFE7C-921C-1141-A29C-22E54FD47AF9}" destId="{68542ED3-A323-5E4B-B260-7E2E82C73E18}" srcOrd="1" destOrd="0" presId="urn:microsoft.com/office/officeart/2005/8/layout/target3"/>
    <dgm:cxn modelId="{B0E471DE-C87F-094E-8878-F5ACF182BAF3}" type="presOf" srcId="{3F7007B5-7A26-C449-B988-82B39BD1EAD5}" destId="{A043A54C-F480-3C47-9D4F-B5E9D8617B1D}" srcOrd="1" destOrd="0" presId="urn:microsoft.com/office/officeart/2005/8/layout/target3"/>
    <dgm:cxn modelId="{5D3B5E99-174C-6D47-993E-D5751179D2E0}" type="presOf" srcId="{535CFE7C-921C-1141-A29C-22E54FD47AF9}" destId="{692D107F-63A5-0841-B2A3-3BD23973420C}" srcOrd="0" destOrd="0" presId="urn:microsoft.com/office/officeart/2005/8/layout/target3"/>
    <dgm:cxn modelId="{AEAFB5F7-D3B9-474E-853F-40438CAC6DB5}" type="presOf" srcId="{3F7007B5-7A26-C449-B988-82B39BD1EAD5}" destId="{EC2A68C1-344B-C845-B91D-5E4F3F59848E}" srcOrd="0" destOrd="0" presId="urn:microsoft.com/office/officeart/2005/8/layout/target3"/>
    <dgm:cxn modelId="{BB4CB609-4CC1-374F-8E49-00BB1697C893}" srcId="{83F5AB21-52AC-5E4F-AE81-6CD584E87418}" destId="{139975AF-81C0-224C-B5B2-99C31A39DF9D}" srcOrd="1" destOrd="0" parTransId="{1B6BC9A0-71EA-0342-BE85-3D7FDA9CFD7A}" sibTransId="{8AB156F8-23DC-0D4B-8DFA-9455197B3C8E}"/>
    <dgm:cxn modelId="{AE8BA668-4228-6A40-B58D-DCA7283D71F6}" type="presOf" srcId="{139975AF-81C0-224C-B5B2-99C31A39DF9D}" destId="{907A476C-5952-ED41-9707-447941076495}" srcOrd="0" destOrd="0" presId="urn:microsoft.com/office/officeart/2005/8/layout/target3"/>
    <dgm:cxn modelId="{C7CF1A6E-FFDC-1345-9B8C-A9C30831AAFA}" type="presParOf" srcId="{64C2A114-9F54-D54C-8EEC-08C99C9C8059}" destId="{0DB5418C-8D09-4D4A-88FF-2783D4BE209E}" srcOrd="0" destOrd="0" presId="urn:microsoft.com/office/officeart/2005/8/layout/target3"/>
    <dgm:cxn modelId="{7E6BBE26-653A-FD4A-942C-12467FFCBBF8}" type="presParOf" srcId="{64C2A114-9F54-D54C-8EEC-08C99C9C8059}" destId="{306921CE-6E6E-F04C-81C3-6DE844BD9062}" srcOrd="1" destOrd="0" presId="urn:microsoft.com/office/officeart/2005/8/layout/target3"/>
    <dgm:cxn modelId="{49FF0E6F-41A3-4E4B-9023-E33491BA7A97}" type="presParOf" srcId="{64C2A114-9F54-D54C-8EEC-08C99C9C8059}" destId="{EC2A68C1-344B-C845-B91D-5E4F3F59848E}" srcOrd="2" destOrd="0" presId="urn:microsoft.com/office/officeart/2005/8/layout/target3"/>
    <dgm:cxn modelId="{49D14C53-4746-D345-AE39-98D755165B48}" type="presParOf" srcId="{64C2A114-9F54-D54C-8EEC-08C99C9C8059}" destId="{87F1BAE1-4CA9-A243-847C-330A59F06E7A}" srcOrd="3" destOrd="0" presId="urn:microsoft.com/office/officeart/2005/8/layout/target3"/>
    <dgm:cxn modelId="{B201744A-EED4-7246-B1D8-9A257D42F3BD}" type="presParOf" srcId="{64C2A114-9F54-D54C-8EEC-08C99C9C8059}" destId="{DF0FF1D7-4383-994D-B85F-1194D9BEEE4F}" srcOrd="4" destOrd="0" presId="urn:microsoft.com/office/officeart/2005/8/layout/target3"/>
    <dgm:cxn modelId="{43DC153C-196A-8C41-AAD0-D5F9757C3506}" type="presParOf" srcId="{64C2A114-9F54-D54C-8EEC-08C99C9C8059}" destId="{907A476C-5952-ED41-9707-447941076495}" srcOrd="5" destOrd="0" presId="urn:microsoft.com/office/officeart/2005/8/layout/target3"/>
    <dgm:cxn modelId="{5A853B03-D8DD-8E44-9664-E66E71679EEB}" type="presParOf" srcId="{64C2A114-9F54-D54C-8EEC-08C99C9C8059}" destId="{9E572674-0E1A-EC41-A496-3CB16D584BEB}" srcOrd="6" destOrd="0" presId="urn:microsoft.com/office/officeart/2005/8/layout/target3"/>
    <dgm:cxn modelId="{71A28526-964C-934E-93EF-B952129729BF}" type="presParOf" srcId="{64C2A114-9F54-D54C-8EEC-08C99C9C8059}" destId="{DB52BD60-B1FF-3542-8F39-395343086219}" srcOrd="7" destOrd="0" presId="urn:microsoft.com/office/officeart/2005/8/layout/target3"/>
    <dgm:cxn modelId="{1F1460AB-0A3C-C04A-A991-62A870160158}" type="presParOf" srcId="{64C2A114-9F54-D54C-8EEC-08C99C9C8059}" destId="{692D107F-63A5-0841-B2A3-3BD23973420C}" srcOrd="8" destOrd="0" presId="urn:microsoft.com/office/officeart/2005/8/layout/target3"/>
    <dgm:cxn modelId="{E45CD12C-6A03-344A-927F-65952A588C24}" type="presParOf" srcId="{64C2A114-9F54-D54C-8EEC-08C99C9C8059}" destId="{A76BBB8A-8F72-584D-8E1B-8DCF73E1E56D}" srcOrd="9" destOrd="0" presId="urn:microsoft.com/office/officeart/2005/8/layout/target3"/>
    <dgm:cxn modelId="{630407B3-CC5D-B64B-82B7-441B35F0032F}" type="presParOf" srcId="{64C2A114-9F54-D54C-8EEC-08C99C9C8059}" destId="{FADBFEF1-28D7-3B45-A1F5-F79BEBA3CE33}" srcOrd="10" destOrd="0" presId="urn:microsoft.com/office/officeart/2005/8/layout/target3"/>
    <dgm:cxn modelId="{A04A8D22-3C5F-BA42-A1F0-7E6F86B8DE7E}" type="presParOf" srcId="{64C2A114-9F54-D54C-8EEC-08C99C9C8059}" destId="{010FC707-71E9-7F4A-8608-252B1ED8BCC9}" srcOrd="11" destOrd="0" presId="urn:microsoft.com/office/officeart/2005/8/layout/target3"/>
    <dgm:cxn modelId="{CA582748-3190-D24E-9606-F5D35210E232}" type="presParOf" srcId="{64C2A114-9F54-D54C-8EEC-08C99C9C8059}" destId="{A043A54C-F480-3C47-9D4F-B5E9D8617B1D}" srcOrd="12" destOrd="0" presId="urn:microsoft.com/office/officeart/2005/8/layout/target3"/>
    <dgm:cxn modelId="{7F929995-929E-0A41-83D8-7D226685835A}" type="presParOf" srcId="{64C2A114-9F54-D54C-8EEC-08C99C9C8059}" destId="{DA3D2E21-FEE2-F245-BABF-1BB205FA61BD}" srcOrd="13" destOrd="0" presId="urn:microsoft.com/office/officeart/2005/8/layout/target3"/>
    <dgm:cxn modelId="{81EDF276-6D03-0D48-A978-5322F01C10D2}" type="presParOf" srcId="{64C2A114-9F54-D54C-8EEC-08C99C9C8059}" destId="{68542ED3-A323-5E4B-B260-7E2E82C73E18}" srcOrd="14" destOrd="0" presId="urn:microsoft.com/office/officeart/2005/8/layout/target3"/>
    <dgm:cxn modelId="{12FC0653-A7D8-D043-A8ED-0ACEC07462AF}" type="presParOf" srcId="{64C2A114-9F54-D54C-8EEC-08C99C9C8059}" destId="{E2E59B79-2329-254E-BF93-3183C28BAE20}" srcOrd="15" destOrd="0" presId="urn:microsoft.com/office/officeart/2005/8/layout/target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082B5D-DA7D-8841-8DF3-5728910886BE}"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8CC7AB9-CCC7-FB4B-BFA5-586E57256F4B}">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In those cases where transfer of an officer is considered necessary on account of administrative exigencies, the State Government may, with full justification, approach the Commission for prior clearance. </a:t>
          </a:r>
          <a:endParaRPr lang="en-US" dirty="0">
            <a:solidFill>
              <a:srgbClr val="000000"/>
            </a:solidFill>
          </a:endParaRPr>
        </a:p>
      </dgm:t>
    </dgm:pt>
    <dgm:pt modelId="{20787AC5-5C28-3B46-A428-E59BC49B502D}" type="parTrans" cxnId="{7F4FA90F-AE44-3D41-AE4F-F16A74AE5971}">
      <dgm:prSet/>
      <dgm:spPr/>
      <dgm:t>
        <a:bodyPr/>
        <a:lstStyle/>
        <a:p>
          <a:endParaRPr lang="en-US">
            <a:solidFill>
              <a:srgbClr val="000000"/>
            </a:solidFill>
          </a:endParaRPr>
        </a:p>
      </dgm:t>
    </dgm:pt>
    <dgm:pt modelId="{BD4277C2-5995-F843-96A3-C66DC3A92F8C}" type="sibTrans" cxnId="{7F4FA90F-AE44-3D41-AE4F-F16A74AE5971}">
      <dgm:prSet/>
      <dgm:spPr/>
      <dgm:t>
        <a:bodyPr/>
        <a:lstStyle/>
        <a:p>
          <a:endParaRPr lang="en-US">
            <a:solidFill>
              <a:srgbClr val="000000"/>
            </a:solidFill>
          </a:endParaRPr>
        </a:p>
      </dgm:t>
    </dgm:pt>
    <dgm:pt modelId="{9171ED91-853F-5D4F-BD92-7C9229B212AE}">
      <dgm:prSet>
        <dgm:style>
          <a:lnRef idx="1">
            <a:schemeClr val="accent3"/>
          </a:lnRef>
          <a:fillRef idx="2">
            <a:schemeClr val="accent3"/>
          </a:fillRef>
          <a:effectRef idx="1">
            <a:schemeClr val="accent3"/>
          </a:effectRef>
          <a:fontRef idx="minor">
            <a:schemeClr val="dk1"/>
          </a:fontRef>
        </dgm:style>
      </dgm:prSet>
      <dgm:spPr/>
      <dgm:t>
        <a:bodyPr/>
        <a:lstStyle/>
        <a:p>
          <a:pPr rtl="0"/>
          <a:r>
            <a:rPr lang="en-US" smtClean="0">
              <a:solidFill>
                <a:srgbClr val="000000"/>
              </a:solidFill>
            </a:rPr>
            <a:t>No appointments or promotions in Government / Public Undertakings shall be made during this period, without prior clearance of the Commission. </a:t>
          </a:r>
          <a:endParaRPr lang="en-US">
            <a:solidFill>
              <a:srgbClr val="000000"/>
            </a:solidFill>
          </a:endParaRPr>
        </a:p>
      </dgm:t>
    </dgm:pt>
    <dgm:pt modelId="{E3D34B47-1A59-1740-AB2B-1D2BEF038E9D}" type="parTrans" cxnId="{8FEB34CC-B165-AD48-8B71-865BB76D0DFE}">
      <dgm:prSet/>
      <dgm:spPr/>
      <dgm:t>
        <a:bodyPr/>
        <a:lstStyle/>
        <a:p>
          <a:endParaRPr lang="en-US">
            <a:solidFill>
              <a:srgbClr val="000000"/>
            </a:solidFill>
          </a:endParaRPr>
        </a:p>
      </dgm:t>
    </dgm:pt>
    <dgm:pt modelId="{B713204E-BF07-5D4F-A4ED-9E22C7247A3B}" type="sibTrans" cxnId="{8FEB34CC-B165-AD48-8B71-865BB76D0DFE}">
      <dgm:prSet/>
      <dgm:spPr/>
      <dgm:t>
        <a:bodyPr/>
        <a:lstStyle/>
        <a:p>
          <a:endParaRPr lang="en-US">
            <a:solidFill>
              <a:srgbClr val="000000"/>
            </a:solidFill>
          </a:endParaRPr>
        </a:p>
      </dgm:t>
    </dgm:pt>
    <dgm:pt modelId="{30458F4F-6968-FA4F-A651-EF2D3C5D48FD}" type="pres">
      <dgm:prSet presAssocID="{6B082B5D-DA7D-8841-8DF3-5728910886BE}" presName="linear" presStyleCnt="0">
        <dgm:presLayoutVars>
          <dgm:animLvl val="lvl"/>
          <dgm:resizeHandles val="exact"/>
        </dgm:presLayoutVars>
      </dgm:prSet>
      <dgm:spPr/>
      <dgm:t>
        <a:bodyPr/>
        <a:lstStyle/>
        <a:p>
          <a:endParaRPr lang="en-US"/>
        </a:p>
      </dgm:t>
    </dgm:pt>
    <dgm:pt modelId="{454D4C92-AFC7-5747-87F7-74E25B123BF5}" type="pres">
      <dgm:prSet presAssocID="{E8CC7AB9-CCC7-FB4B-BFA5-586E57256F4B}" presName="parentText" presStyleLbl="node1" presStyleIdx="0" presStyleCnt="2">
        <dgm:presLayoutVars>
          <dgm:chMax val="0"/>
          <dgm:bulletEnabled val="1"/>
        </dgm:presLayoutVars>
      </dgm:prSet>
      <dgm:spPr/>
      <dgm:t>
        <a:bodyPr/>
        <a:lstStyle/>
        <a:p>
          <a:endParaRPr lang="en-US"/>
        </a:p>
      </dgm:t>
    </dgm:pt>
    <dgm:pt modelId="{C2AE57EB-11F8-1D4A-A1C9-6B064DEC3C60}" type="pres">
      <dgm:prSet presAssocID="{BD4277C2-5995-F843-96A3-C66DC3A92F8C}" presName="spacer" presStyleCnt="0"/>
      <dgm:spPr/>
    </dgm:pt>
    <dgm:pt modelId="{85AA1C1F-7615-B049-8592-8CBB3B7E426D}" type="pres">
      <dgm:prSet presAssocID="{9171ED91-853F-5D4F-BD92-7C9229B212AE}" presName="parentText" presStyleLbl="node1" presStyleIdx="1" presStyleCnt="2">
        <dgm:presLayoutVars>
          <dgm:chMax val="0"/>
          <dgm:bulletEnabled val="1"/>
        </dgm:presLayoutVars>
      </dgm:prSet>
      <dgm:spPr/>
      <dgm:t>
        <a:bodyPr/>
        <a:lstStyle/>
        <a:p>
          <a:endParaRPr lang="en-US"/>
        </a:p>
      </dgm:t>
    </dgm:pt>
  </dgm:ptLst>
  <dgm:cxnLst>
    <dgm:cxn modelId="{4AF319E1-9F76-9447-9DC0-D62365035AD0}" type="presOf" srcId="{9171ED91-853F-5D4F-BD92-7C9229B212AE}" destId="{85AA1C1F-7615-B049-8592-8CBB3B7E426D}" srcOrd="0" destOrd="0" presId="urn:microsoft.com/office/officeart/2005/8/layout/vList2"/>
    <dgm:cxn modelId="{32683F0B-A190-8E41-8ADE-811D1558B2CE}" type="presOf" srcId="{E8CC7AB9-CCC7-FB4B-BFA5-586E57256F4B}" destId="{454D4C92-AFC7-5747-87F7-74E25B123BF5}" srcOrd="0" destOrd="0" presId="urn:microsoft.com/office/officeart/2005/8/layout/vList2"/>
    <dgm:cxn modelId="{8FEB34CC-B165-AD48-8B71-865BB76D0DFE}" srcId="{6B082B5D-DA7D-8841-8DF3-5728910886BE}" destId="{9171ED91-853F-5D4F-BD92-7C9229B212AE}" srcOrd="1" destOrd="0" parTransId="{E3D34B47-1A59-1740-AB2B-1D2BEF038E9D}" sibTransId="{B713204E-BF07-5D4F-A4ED-9E22C7247A3B}"/>
    <dgm:cxn modelId="{EB4AE21B-EE71-8A4D-9A52-9C8CCC73D3FD}" type="presOf" srcId="{6B082B5D-DA7D-8841-8DF3-5728910886BE}" destId="{30458F4F-6968-FA4F-A651-EF2D3C5D48FD}" srcOrd="0" destOrd="0" presId="urn:microsoft.com/office/officeart/2005/8/layout/vList2"/>
    <dgm:cxn modelId="{7F4FA90F-AE44-3D41-AE4F-F16A74AE5971}" srcId="{6B082B5D-DA7D-8841-8DF3-5728910886BE}" destId="{E8CC7AB9-CCC7-FB4B-BFA5-586E57256F4B}" srcOrd="0" destOrd="0" parTransId="{20787AC5-5C28-3B46-A428-E59BC49B502D}" sibTransId="{BD4277C2-5995-F843-96A3-C66DC3A92F8C}"/>
    <dgm:cxn modelId="{27038E07-D772-A547-B7FB-702E0A7E0223}" type="presParOf" srcId="{30458F4F-6968-FA4F-A651-EF2D3C5D48FD}" destId="{454D4C92-AFC7-5747-87F7-74E25B123BF5}" srcOrd="0" destOrd="0" presId="urn:microsoft.com/office/officeart/2005/8/layout/vList2"/>
    <dgm:cxn modelId="{7E0F6617-340E-FC48-BC99-629878596BF9}" type="presParOf" srcId="{30458F4F-6968-FA4F-A651-EF2D3C5D48FD}" destId="{C2AE57EB-11F8-1D4A-A1C9-6B064DEC3C60}" srcOrd="1" destOrd="0" presId="urn:microsoft.com/office/officeart/2005/8/layout/vList2"/>
    <dgm:cxn modelId="{6BA8399B-9D95-E640-807B-D90CAB72A60A}" type="presParOf" srcId="{30458F4F-6968-FA4F-A651-EF2D3C5D48FD}" destId="{85AA1C1F-7615-B049-8592-8CBB3B7E426D}"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BD2ACB6C-E84E-8D47-9194-2587FBFECBA4}" type="doc">
      <dgm:prSet loTypeId="urn:microsoft.com/office/officeart/2008/layout/LinedList" loCatId="" qsTypeId="urn:microsoft.com/office/officeart/2005/8/quickstyle/simple2" qsCatId="simple" csTypeId="urn:microsoft.com/office/officeart/2005/8/colors/accent3_2" csCatId="accent3" phldr="1"/>
      <dgm:spPr/>
      <dgm:t>
        <a:bodyPr/>
        <a:lstStyle/>
        <a:p>
          <a:endParaRPr lang="en-US"/>
        </a:p>
      </dgm:t>
    </dgm:pt>
    <dgm:pt modelId="{2EFA86AE-FE12-C341-9375-BA6BAAA98F79}">
      <dgm:prSet custT="1"/>
      <dgm:spPr/>
      <dgm:t>
        <a:bodyPr/>
        <a:lstStyle/>
        <a:p>
          <a:pPr rtl="0"/>
          <a:r>
            <a:rPr lang="en-US" sz="2300" dirty="0" smtClean="0">
              <a:latin typeface="Cambria"/>
              <a:cs typeface="Cambria"/>
            </a:rPr>
            <a:t>No work shall start in respect of which even if work orders have been issued before the model code came into effect, if the work has actually not started in the field. These works can start only after the completion of election process. However, if a work has actually started, that can continue. </a:t>
          </a:r>
          <a:endParaRPr lang="en-US" sz="2300" dirty="0">
            <a:latin typeface="Cambria"/>
            <a:cs typeface="Cambria"/>
          </a:endParaRPr>
        </a:p>
      </dgm:t>
    </dgm:pt>
    <dgm:pt modelId="{A1646E34-5086-024B-AE6A-E21F93D7859F}" type="parTrans" cxnId="{20010A50-9F46-EC46-A86A-5E79AB19FEF3}">
      <dgm:prSet/>
      <dgm:spPr/>
      <dgm:t>
        <a:bodyPr/>
        <a:lstStyle/>
        <a:p>
          <a:endParaRPr lang="en-US" sz="2300">
            <a:latin typeface="Cambria"/>
            <a:cs typeface="Cambria"/>
          </a:endParaRPr>
        </a:p>
      </dgm:t>
    </dgm:pt>
    <dgm:pt modelId="{85632F6B-735F-5740-A74C-9C9E69F2913B}" type="sibTrans" cxnId="{20010A50-9F46-EC46-A86A-5E79AB19FEF3}">
      <dgm:prSet/>
      <dgm:spPr/>
      <dgm:t>
        <a:bodyPr/>
        <a:lstStyle/>
        <a:p>
          <a:endParaRPr lang="en-US" sz="2300">
            <a:latin typeface="Cambria"/>
            <a:cs typeface="Cambria"/>
          </a:endParaRPr>
        </a:p>
      </dgm:t>
    </dgm:pt>
    <dgm:pt modelId="{4247D656-B0ED-F94E-8847-742E95EBE7CF}">
      <dgm:prSet custT="1"/>
      <dgm:spPr/>
      <dgm:t>
        <a:bodyPr/>
        <a:lstStyle/>
        <a:p>
          <a:pPr rtl="0"/>
          <a:r>
            <a:rPr lang="en-US" sz="2300" dirty="0" smtClean="0">
              <a:latin typeface="Cambria"/>
              <a:cs typeface="Cambria"/>
            </a:rPr>
            <a:t>There shall be no bar to the release of payments for completed work(s) subject to the full satisfaction of the concerned officials.</a:t>
          </a:r>
        </a:p>
        <a:p>
          <a:pPr rtl="0"/>
          <a:r>
            <a:rPr lang="en-US" sz="2300" dirty="0" smtClean="0">
              <a:latin typeface="Cambria"/>
              <a:cs typeface="Cambria"/>
            </a:rPr>
            <a:t>(Instruction Sl. No. 96, CoI-2011, EC Letter No. 437/6/2009/-CC&amp;BE, dated 5/03/2009) </a:t>
          </a:r>
          <a:endParaRPr lang="en-US" sz="2300" dirty="0">
            <a:latin typeface="Cambria"/>
            <a:cs typeface="Cambria"/>
          </a:endParaRPr>
        </a:p>
      </dgm:t>
    </dgm:pt>
    <dgm:pt modelId="{A329EC98-89B6-4A46-8F5D-2FD1D78AD2FD}" type="parTrans" cxnId="{E1B586CF-437E-E748-8DE2-FF3957D20AEB}">
      <dgm:prSet/>
      <dgm:spPr/>
      <dgm:t>
        <a:bodyPr/>
        <a:lstStyle/>
        <a:p>
          <a:endParaRPr lang="en-US" sz="2300">
            <a:latin typeface="Cambria"/>
            <a:cs typeface="Cambria"/>
          </a:endParaRPr>
        </a:p>
      </dgm:t>
    </dgm:pt>
    <dgm:pt modelId="{0B91177D-71F3-094C-BE85-6B84ACAC3DE0}" type="sibTrans" cxnId="{E1B586CF-437E-E748-8DE2-FF3957D20AEB}">
      <dgm:prSet/>
      <dgm:spPr/>
      <dgm:t>
        <a:bodyPr/>
        <a:lstStyle/>
        <a:p>
          <a:endParaRPr lang="en-US" sz="2300">
            <a:latin typeface="Cambria"/>
            <a:cs typeface="Cambria"/>
          </a:endParaRPr>
        </a:p>
      </dgm:t>
    </dgm:pt>
    <dgm:pt modelId="{591B58A2-BA83-D34D-92BD-436BF96DFDC8}" type="pres">
      <dgm:prSet presAssocID="{BD2ACB6C-E84E-8D47-9194-2587FBFECBA4}" presName="vert0" presStyleCnt="0">
        <dgm:presLayoutVars>
          <dgm:dir/>
          <dgm:animOne val="branch"/>
          <dgm:animLvl val="lvl"/>
        </dgm:presLayoutVars>
      </dgm:prSet>
      <dgm:spPr/>
      <dgm:t>
        <a:bodyPr/>
        <a:lstStyle/>
        <a:p>
          <a:endParaRPr lang="en-US"/>
        </a:p>
      </dgm:t>
    </dgm:pt>
    <dgm:pt modelId="{8EF94CEC-BF91-4A4B-AF51-4E4C409CBDD0}" type="pres">
      <dgm:prSet presAssocID="{2EFA86AE-FE12-C341-9375-BA6BAAA98F79}" presName="thickLine" presStyleLbl="alignNode1" presStyleIdx="0" presStyleCnt="2"/>
      <dgm:spPr/>
      <dgm:t>
        <a:bodyPr/>
        <a:lstStyle/>
        <a:p>
          <a:endParaRPr lang="en-US"/>
        </a:p>
      </dgm:t>
    </dgm:pt>
    <dgm:pt modelId="{08AF9A0E-90A3-F34E-8A03-E26BD0F76310}" type="pres">
      <dgm:prSet presAssocID="{2EFA86AE-FE12-C341-9375-BA6BAAA98F79}" presName="horz1" presStyleCnt="0"/>
      <dgm:spPr/>
      <dgm:t>
        <a:bodyPr/>
        <a:lstStyle/>
        <a:p>
          <a:endParaRPr lang="en-US"/>
        </a:p>
      </dgm:t>
    </dgm:pt>
    <dgm:pt modelId="{D0F9E6B3-5B51-604E-8A34-A3976775170C}" type="pres">
      <dgm:prSet presAssocID="{2EFA86AE-FE12-C341-9375-BA6BAAA98F79}" presName="tx1" presStyleLbl="revTx" presStyleIdx="0" presStyleCnt="2"/>
      <dgm:spPr/>
      <dgm:t>
        <a:bodyPr/>
        <a:lstStyle/>
        <a:p>
          <a:endParaRPr lang="en-US"/>
        </a:p>
      </dgm:t>
    </dgm:pt>
    <dgm:pt modelId="{835A1277-6A9E-4444-8052-FAD79EB7B264}" type="pres">
      <dgm:prSet presAssocID="{2EFA86AE-FE12-C341-9375-BA6BAAA98F79}" presName="vert1" presStyleCnt="0"/>
      <dgm:spPr/>
      <dgm:t>
        <a:bodyPr/>
        <a:lstStyle/>
        <a:p>
          <a:endParaRPr lang="en-US"/>
        </a:p>
      </dgm:t>
    </dgm:pt>
    <dgm:pt modelId="{014FB425-1989-C84A-BD0B-70488A97ED51}" type="pres">
      <dgm:prSet presAssocID="{4247D656-B0ED-F94E-8847-742E95EBE7CF}" presName="thickLine" presStyleLbl="alignNode1" presStyleIdx="1" presStyleCnt="2"/>
      <dgm:spPr/>
      <dgm:t>
        <a:bodyPr/>
        <a:lstStyle/>
        <a:p>
          <a:endParaRPr lang="en-US"/>
        </a:p>
      </dgm:t>
    </dgm:pt>
    <dgm:pt modelId="{6B4A8C5A-4650-CF42-BBDE-48D370D4C884}" type="pres">
      <dgm:prSet presAssocID="{4247D656-B0ED-F94E-8847-742E95EBE7CF}" presName="horz1" presStyleCnt="0"/>
      <dgm:spPr/>
      <dgm:t>
        <a:bodyPr/>
        <a:lstStyle/>
        <a:p>
          <a:endParaRPr lang="en-US"/>
        </a:p>
      </dgm:t>
    </dgm:pt>
    <dgm:pt modelId="{38A2F09B-2BF7-FB4A-AC9D-E2D71E6B7A2B}" type="pres">
      <dgm:prSet presAssocID="{4247D656-B0ED-F94E-8847-742E95EBE7CF}" presName="tx1" presStyleLbl="revTx" presStyleIdx="1" presStyleCnt="2"/>
      <dgm:spPr/>
      <dgm:t>
        <a:bodyPr/>
        <a:lstStyle/>
        <a:p>
          <a:endParaRPr lang="en-US"/>
        </a:p>
      </dgm:t>
    </dgm:pt>
    <dgm:pt modelId="{E4E23F10-A629-4C46-BAA6-EFAAC1DFD4A5}" type="pres">
      <dgm:prSet presAssocID="{4247D656-B0ED-F94E-8847-742E95EBE7CF}" presName="vert1" presStyleCnt="0"/>
      <dgm:spPr/>
      <dgm:t>
        <a:bodyPr/>
        <a:lstStyle/>
        <a:p>
          <a:endParaRPr lang="en-US"/>
        </a:p>
      </dgm:t>
    </dgm:pt>
  </dgm:ptLst>
  <dgm:cxnLst>
    <dgm:cxn modelId="{00F52FA5-C1F2-484F-8FB3-017E05771485}" type="presOf" srcId="{2EFA86AE-FE12-C341-9375-BA6BAAA98F79}" destId="{D0F9E6B3-5B51-604E-8A34-A3976775170C}" srcOrd="0" destOrd="0" presId="urn:microsoft.com/office/officeart/2008/layout/LinedList"/>
    <dgm:cxn modelId="{1CDE8D1D-CD3B-5446-8FB5-8D9184D55B86}" type="presOf" srcId="{4247D656-B0ED-F94E-8847-742E95EBE7CF}" destId="{38A2F09B-2BF7-FB4A-AC9D-E2D71E6B7A2B}" srcOrd="0" destOrd="0" presId="urn:microsoft.com/office/officeart/2008/layout/LinedList"/>
    <dgm:cxn modelId="{E1B586CF-437E-E748-8DE2-FF3957D20AEB}" srcId="{BD2ACB6C-E84E-8D47-9194-2587FBFECBA4}" destId="{4247D656-B0ED-F94E-8847-742E95EBE7CF}" srcOrd="1" destOrd="0" parTransId="{A329EC98-89B6-4A46-8F5D-2FD1D78AD2FD}" sibTransId="{0B91177D-71F3-094C-BE85-6B84ACAC3DE0}"/>
    <dgm:cxn modelId="{C87DCF72-CF98-9949-B72D-AFDB04FEC382}" type="presOf" srcId="{BD2ACB6C-E84E-8D47-9194-2587FBFECBA4}" destId="{591B58A2-BA83-D34D-92BD-436BF96DFDC8}" srcOrd="0" destOrd="0" presId="urn:microsoft.com/office/officeart/2008/layout/LinedList"/>
    <dgm:cxn modelId="{20010A50-9F46-EC46-A86A-5E79AB19FEF3}" srcId="{BD2ACB6C-E84E-8D47-9194-2587FBFECBA4}" destId="{2EFA86AE-FE12-C341-9375-BA6BAAA98F79}" srcOrd="0" destOrd="0" parTransId="{A1646E34-5086-024B-AE6A-E21F93D7859F}" sibTransId="{85632F6B-735F-5740-A74C-9C9E69F2913B}"/>
    <dgm:cxn modelId="{7FB36DE1-E281-1840-A347-2A2DA660604E}" type="presParOf" srcId="{591B58A2-BA83-D34D-92BD-436BF96DFDC8}" destId="{8EF94CEC-BF91-4A4B-AF51-4E4C409CBDD0}" srcOrd="0" destOrd="0" presId="urn:microsoft.com/office/officeart/2008/layout/LinedList"/>
    <dgm:cxn modelId="{651D8416-C5D5-A640-86AE-E35B519F1AEF}" type="presParOf" srcId="{591B58A2-BA83-D34D-92BD-436BF96DFDC8}" destId="{08AF9A0E-90A3-F34E-8A03-E26BD0F76310}" srcOrd="1" destOrd="0" presId="urn:microsoft.com/office/officeart/2008/layout/LinedList"/>
    <dgm:cxn modelId="{46BEBEED-F81C-1646-B02B-80598C112450}" type="presParOf" srcId="{08AF9A0E-90A3-F34E-8A03-E26BD0F76310}" destId="{D0F9E6B3-5B51-604E-8A34-A3976775170C}" srcOrd="0" destOrd="0" presId="urn:microsoft.com/office/officeart/2008/layout/LinedList"/>
    <dgm:cxn modelId="{172AAB4B-F2AD-034D-BE6C-6C3FC28C90EB}" type="presParOf" srcId="{08AF9A0E-90A3-F34E-8A03-E26BD0F76310}" destId="{835A1277-6A9E-4444-8052-FAD79EB7B264}" srcOrd="1" destOrd="0" presId="urn:microsoft.com/office/officeart/2008/layout/LinedList"/>
    <dgm:cxn modelId="{7A3FD1E2-40BF-154B-859B-433A6B9C9AE3}" type="presParOf" srcId="{591B58A2-BA83-D34D-92BD-436BF96DFDC8}" destId="{014FB425-1989-C84A-BD0B-70488A97ED51}" srcOrd="2" destOrd="0" presId="urn:microsoft.com/office/officeart/2008/layout/LinedList"/>
    <dgm:cxn modelId="{5280060C-B03E-C749-B62A-A777E370B596}" type="presParOf" srcId="{591B58A2-BA83-D34D-92BD-436BF96DFDC8}" destId="{6B4A8C5A-4650-CF42-BBDE-48D370D4C884}" srcOrd="3" destOrd="0" presId="urn:microsoft.com/office/officeart/2008/layout/LinedList"/>
    <dgm:cxn modelId="{E3B5E1FE-EA65-C348-8570-BF0B90812675}" type="presParOf" srcId="{6B4A8C5A-4650-CF42-BBDE-48D370D4C884}" destId="{38A2F09B-2BF7-FB4A-AC9D-E2D71E6B7A2B}" srcOrd="0" destOrd="0" presId="urn:microsoft.com/office/officeart/2008/layout/LinedList"/>
    <dgm:cxn modelId="{9BA82CF2-7799-834A-8F88-3275EB56837D}" type="presParOf" srcId="{6B4A8C5A-4650-CF42-BBDE-48D370D4C884}" destId="{E4E23F10-A629-4C46-BAA6-EFAAC1DFD4A5}" srcOrd="1" destOrd="0" presId="urn:microsoft.com/office/officeart/2008/layout/LinedLis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5E43F81-3944-0B48-8A32-8C64B0A5F8BC}"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BBE68C91-3D12-FB49-98B4-909B677E4D6A}">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smtClean="0">
              <a:solidFill>
                <a:srgbClr val="000000"/>
              </a:solidFill>
            </a:rPr>
            <a:t>Minister and other authority can not sanction grants/payments out of discretionary funds on eve of election (Instruction No. 52, Election Commissioner’s Letter No. 576/17/84 dated 9/11/1984)</a:t>
          </a:r>
          <a:endParaRPr lang="en-US" sz="2300">
            <a:solidFill>
              <a:srgbClr val="000000"/>
            </a:solidFill>
          </a:endParaRPr>
        </a:p>
      </dgm:t>
    </dgm:pt>
    <dgm:pt modelId="{A20E0AE0-EEAD-AF49-9FB0-733D68F154BD}" type="parTrans" cxnId="{48E51AB6-6924-B94F-8BED-862BBF80569D}">
      <dgm:prSet/>
      <dgm:spPr/>
      <dgm:t>
        <a:bodyPr/>
        <a:lstStyle/>
        <a:p>
          <a:endParaRPr lang="en-US" sz="2300">
            <a:solidFill>
              <a:srgbClr val="000000"/>
            </a:solidFill>
          </a:endParaRPr>
        </a:p>
      </dgm:t>
    </dgm:pt>
    <dgm:pt modelId="{0408E0A0-2030-D640-A8E8-BEF4940B98E4}" type="sibTrans" cxnId="{48E51AB6-6924-B94F-8BED-862BBF80569D}">
      <dgm:prSet/>
      <dgm:spPr/>
      <dgm:t>
        <a:bodyPr/>
        <a:lstStyle/>
        <a:p>
          <a:endParaRPr lang="en-US" sz="2300">
            <a:solidFill>
              <a:srgbClr val="000000"/>
            </a:solidFill>
          </a:endParaRPr>
        </a:p>
      </dgm:t>
    </dgm:pt>
    <dgm:pt modelId="{52514633-313E-C243-ACEE-77CB14199063}" type="pres">
      <dgm:prSet presAssocID="{45E43F81-3944-0B48-8A32-8C64B0A5F8BC}" presName="linear" presStyleCnt="0">
        <dgm:presLayoutVars>
          <dgm:animLvl val="lvl"/>
          <dgm:resizeHandles val="exact"/>
        </dgm:presLayoutVars>
      </dgm:prSet>
      <dgm:spPr/>
      <dgm:t>
        <a:bodyPr/>
        <a:lstStyle/>
        <a:p>
          <a:endParaRPr lang="en-US"/>
        </a:p>
      </dgm:t>
    </dgm:pt>
    <dgm:pt modelId="{E69D28F0-ACA2-8E46-AAF7-88A419F6B9BB}" type="pres">
      <dgm:prSet presAssocID="{BBE68C91-3D12-FB49-98B4-909B677E4D6A}" presName="parentText" presStyleLbl="node1" presStyleIdx="0" presStyleCnt="1">
        <dgm:presLayoutVars>
          <dgm:chMax val="0"/>
          <dgm:bulletEnabled val="1"/>
        </dgm:presLayoutVars>
      </dgm:prSet>
      <dgm:spPr/>
      <dgm:t>
        <a:bodyPr/>
        <a:lstStyle/>
        <a:p>
          <a:endParaRPr lang="en-US"/>
        </a:p>
      </dgm:t>
    </dgm:pt>
  </dgm:ptLst>
  <dgm:cxnLst>
    <dgm:cxn modelId="{48E51AB6-6924-B94F-8BED-862BBF80569D}" srcId="{45E43F81-3944-0B48-8A32-8C64B0A5F8BC}" destId="{BBE68C91-3D12-FB49-98B4-909B677E4D6A}" srcOrd="0" destOrd="0" parTransId="{A20E0AE0-EEAD-AF49-9FB0-733D68F154BD}" sibTransId="{0408E0A0-2030-D640-A8E8-BEF4940B98E4}"/>
    <dgm:cxn modelId="{623F8290-0740-2C4E-9629-CBCC4817FE6D}" type="presOf" srcId="{BBE68C91-3D12-FB49-98B4-909B677E4D6A}" destId="{E69D28F0-ACA2-8E46-AAF7-88A419F6B9BB}" srcOrd="0" destOrd="0" presId="urn:microsoft.com/office/officeart/2005/8/layout/vList2"/>
    <dgm:cxn modelId="{2E127FF2-FE08-EE4D-B5B4-36FC4A9BA313}" type="presOf" srcId="{45E43F81-3944-0B48-8A32-8C64B0A5F8BC}" destId="{52514633-313E-C243-ACEE-77CB14199063}" srcOrd="0" destOrd="0" presId="urn:microsoft.com/office/officeart/2005/8/layout/vList2"/>
    <dgm:cxn modelId="{6A9283DE-8513-4C4E-93CC-8D22331E6A64}" type="presParOf" srcId="{52514633-313E-C243-ACEE-77CB14199063}" destId="{E69D28F0-ACA2-8E46-AAF7-88A419F6B9BB}" srcOrd="0"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C12A518D-E927-BE41-BDAF-868CD3562550}"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E7436604-B5DA-D748-973F-C0A013DE1095}">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Financial institutions funded, partially or wholly by the State Government should not take recourse in writing off loans, enhance financial limits by indiscriminate issuing of loans when MCC is in force. (Instruction Sl. No.12 of compendium Vol.-3.  ECI letter No.437/6/2002-PLN-III dated 25.01.2002)</a:t>
          </a:r>
          <a:endParaRPr lang="en-US" sz="2000" dirty="0">
            <a:solidFill>
              <a:srgbClr val="000000"/>
            </a:solidFill>
          </a:endParaRPr>
        </a:p>
      </dgm:t>
    </dgm:pt>
    <dgm:pt modelId="{6B9D4537-E30C-5246-AD89-40B91F37B15C}" type="parTrans" cxnId="{72F352F2-825F-764D-AFAB-5C43246BAB94}">
      <dgm:prSet/>
      <dgm:spPr/>
      <dgm:t>
        <a:bodyPr/>
        <a:lstStyle/>
        <a:p>
          <a:endParaRPr lang="en-US" sz="2000">
            <a:solidFill>
              <a:srgbClr val="000000"/>
            </a:solidFill>
          </a:endParaRPr>
        </a:p>
      </dgm:t>
    </dgm:pt>
    <dgm:pt modelId="{A74D373B-0509-4C47-B30B-23C0CA337358}" type="sibTrans" cxnId="{72F352F2-825F-764D-AFAB-5C43246BAB94}">
      <dgm:prSet/>
      <dgm:spPr/>
      <dgm:t>
        <a:bodyPr/>
        <a:lstStyle/>
        <a:p>
          <a:endParaRPr lang="en-US" sz="2000">
            <a:solidFill>
              <a:srgbClr val="000000"/>
            </a:solidFill>
          </a:endParaRPr>
        </a:p>
      </dgm:t>
    </dgm:pt>
    <dgm:pt modelId="{E5DE914E-4A19-A748-8A37-785F452568FF}">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No demolition / eviction drive can be carried out by any Government / civic agencies during the poll process. (Instruction Sl. No.13 of compendium Vol.-3.  ECI letter No.437/6/3/2004-	PLN-III dated 19.02.2004)</a:t>
          </a:r>
          <a:endParaRPr lang="en-US" sz="2000" dirty="0">
            <a:solidFill>
              <a:srgbClr val="000000"/>
            </a:solidFill>
          </a:endParaRPr>
        </a:p>
      </dgm:t>
    </dgm:pt>
    <dgm:pt modelId="{92C80322-5F12-AF47-B208-F2B12742E87C}" type="parTrans" cxnId="{C2CE23EC-9C7F-3B47-9774-8EDB6F09DD7D}">
      <dgm:prSet/>
      <dgm:spPr/>
      <dgm:t>
        <a:bodyPr/>
        <a:lstStyle/>
        <a:p>
          <a:endParaRPr lang="en-US" sz="2000">
            <a:solidFill>
              <a:srgbClr val="000000"/>
            </a:solidFill>
          </a:endParaRPr>
        </a:p>
      </dgm:t>
    </dgm:pt>
    <dgm:pt modelId="{F26B9ECC-FDFA-B949-B609-1753C290F234}" type="sibTrans" cxnId="{C2CE23EC-9C7F-3B47-9774-8EDB6F09DD7D}">
      <dgm:prSet/>
      <dgm:spPr/>
      <dgm:t>
        <a:bodyPr/>
        <a:lstStyle/>
        <a:p>
          <a:endParaRPr lang="en-US" sz="2000">
            <a:solidFill>
              <a:srgbClr val="000000"/>
            </a:solidFill>
          </a:endParaRPr>
        </a:p>
      </dgm:t>
    </dgm:pt>
    <dgm:pt modelId="{C6D0A4E4-E51A-5147-A2BE-BC9FC5CC9E6B}">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000" dirty="0" smtClean="0">
              <a:solidFill>
                <a:srgbClr val="000000"/>
              </a:solidFill>
            </a:rPr>
            <a:t>In case such demolition is to be carried out as per order of the court of law the matter should be brought to the notice of commission first. (Instruction Sl. No.13 of compendium Vol.-3.  ECI letter No.437/6/3/2004-	PLN-III dated 19.02.2004)</a:t>
          </a:r>
          <a:endParaRPr lang="en-US" sz="2000" dirty="0">
            <a:solidFill>
              <a:srgbClr val="000000"/>
            </a:solidFill>
          </a:endParaRPr>
        </a:p>
      </dgm:t>
    </dgm:pt>
    <dgm:pt modelId="{EDF1852C-7E9A-4544-8917-0577A71B9DD3}" type="parTrans" cxnId="{B3BCB358-95D7-9A41-BF01-7FE339E86D41}">
      <dgm:prSet/>
      <dgm:spPr/>
      <dgm:t>
        <a:bodyPr/>
        <a:lstStyle/>
        <a:p>
          <a:endParaRPr lang="en-US" sz="2000">
            <a:solidFill>
              <a:srgbClr val="000000"/>
            </a:solidFill>
          </a:endParaRPr>
        </a:p>
      </dgm:t>
    </dgm:pt>
    <dgm:pt modelId="{F380AD79-520A-3E4D-9EB4-7D5C54263D07}" type="sibTrans" cxnId="{B3BCB358-95D7-9A41-BF01-7FE339E86D41}">
      <dgm:prSet/>
      <dgm:spPr/>
      <dgm:t>
        <a:bodyPr/>
        <a:lstStyle/>
        <a:p>
          <a:endParaRPr lang="en-US" sz="2000">
            <a:solidFill>
              <a:srgbClr val="000000"/>
            </a:solidFill>
          </a:endParaRPr>
        </a:p>
      </dgm:t>
    </dgm:pt>
    <dgm:pt modelId="{FC53CB68-D7F2-8444-AB5B-42CE96BBE678}" type="pres">
      <dgm:prSet presAssocID="{C12A518D-E927-BE41-BDAF-868CD3562550}" presName="linear" presStyleCnt="0">
        <dgm:presLayoutVars>
          <dgm:animLvl val="lvl"/>
          <dgm:resizeHandles val="exact"/>
        </dgm:presLayoutVars>
      </dgm:prSet>
      <dgm:spPr/>
      <dgm:t>
        <a:bodyPr/>
        <a:lstStyle/>
        <a:p>
          <a:endParaRPr lang="en-US"/>
        </a:p>
      </dgm:t>
    </dgm:pt>
    <dgm:pt modelId="{AD1ED15E-50F8-2948-99DE-F1AEF789DB08}" type="pres">
      <dgm:prSet presAssocID="{E7436604-B5DA-D748-973F-C0A013DE1095}" presName="parentText" presStyleLbl="node1" presStyleIdx="0" presStyleCnt="3">
        <dgm:presLayoutVars>
          <dgm:chMax val="0"/>
          <dgm:bulletEnabled val="1"/>
        </dgm:presLayoutVars>
      </dgm:prSet>
      <dgm:spPr/>
      <dgm:t>
        <a:bodyPr/>
        <a:lstStyle/>
        <a:p>
          <a:endParaRPr lang="en-US"/>
        </a:p>
      </dgm:t>
    </dgm:pt>
    <dgm:pt modelId="{07F045B4-42C6-5844-B605-9A571BC5DA57}" type="pres">
      <dgm:prSet presAssocID="{A74D373B-0509-4C47-B30B-23C0CA337358}" presName="spacer" presStyleCnt="0"/>
      <dgm:spPr/>
    </dgm:pt>
    <dgm:pt modelId="{08F7E39C-0DB6-A249-97FC-FF940444C724}" type="pres">
      <dgm:prSet presAssocID="{E5DE914E-4A19-A748-8A37-785F452568FF}" presName="parentText" presStyleLbl="node1" presStyleIdx="1" presStyleCnt="3">
        <dgm:presLayoutVars>
          <dgm:chMax val="0"/>
          <dgm:bulletEnabled val="1"/>
        </dgm:presLayoutVars>
      </dgm:prSet>
      <dgm:spPr/>
      <dgm:t>
        <a:bodyPr/>
        <a:lstStyle/>
        <a:p>
          <a:endParaRPr lang="en-US"/>
        </a:p>
      </dgm:t>
    </dgm:pt>
    <dgm:pt modelId="{4F6C1429-9E90-E347-B544-4A610AB09D08}" type="pres">
      <dgm:prSet presAssocID="{F26B9ECC-FDFA-B949-B609-1753C290F234}" presName="spacer" presStyleCnt="0"/>
      <dgm:spPr/>
    </dgm:pt>
    <dgm:pt modelId="{BE7FA43C-A928-094C-AC06-CD115E6CB2B0}" type="pres">
      <dgm:prSet presAssocID="{C6D0A4E4-E51A-5147-A2BE-BC9FC5CC9E6B}" presName="parentText" presStyleLbl="node1" presStyleIdx="2" presStyleCnt="3">
        <dgm:presLayoutVars>
          <dgm:chMax val="0"/>
          <dgm:bulletEnabled val="1"/>
        </dgm:presLayoutVars>
      </dgm:prSet>
      <dgm:spPr/>
      <dgm:t>
        <a:bodyPr/>
        <a:lstStyle/>
        <a:p>
          <a:endParaRPr lang="en-US"/>
        </a:p>
      </dgm:t>
    </dgm:pt>
  </dgm:ptLst>
  <dgm:cxnLst>
    <dgm:cxn modelId="{72F352F2-825F-764D-AFAB-5C43246BAB94}" srcId="{C12A518D-E927-BE41-BDAF-868CD3562550}" destId="{E7436604-B5DA-D748-973F-C0A013DE1095}" srcOrd="0" destOrd="0" parTransId="{6B9D4537-E30C-5246-AD89-40B91F37B15C}" sibTransId="{A74D373B-0509-4C47-B30B-23C0CA337358}"/>
    <dgm:cxn modelId="{C2CE23EC-9C7F-3B47-9774-8EDB6F09DD7D}" srcId="{C12A518D-E927-BE41-BDAF-868CD3562550}" destId="{E5DE914E-4A19-A748-8A37-785F452568FF}" srcOrd="1" destOrd="0" parTransId="{92C80322-5F12-AF47-B208-F2B12742E87C}" sibTransId="{F26B9ECC-FDFA-B949-B609-1753C290F234}"/>
    <dgm:cxn modelId="{3CA512EF-1AAC-8446-AB8A-971ED1A81C03}" type="presOf" srcId="{E5DE914E-4A19-A748-8A37-785F452568FF}" destId="{08F7E39C-0DB6-A249-97FC-FF940444C724}" srcOrd="0" destOrd="0" presId="urn:microsoft.com/office/officeart/2005/8/layout/vList2"/>
    <dgm:cxn modelId="{D1A22F72-2659-B049-846A-7BC14F7FFB7D}" type="presOf" srcId="{C6D0A4E4-E51A-5147-A2BE-BC9FC5CC9E6B}" destId="{BE7FA43C-A928-094C-AC06-CD115E6CB2B0}" srcOrd="0" destOrd="0" presId="urn:microsoft.com/office/officeart/2005/8/layout/vList2"/>
    <dgm:cxn modelId="{B3BCB358-95D7-9A41-BF01-7FE339E86D41}" srcId="{C12A518D-E927-BE41-BDAF-868CD3562550}" destId="{C6D0A4E4-E51A-5147-A2BE-BC9FC5CC9E6B}" srcOrd="2" destOrd="0" parTransId="{EDF1852C-7E9A-4544-8917-0577A71B9DD3}" sibTransId="{F380AD79-520A-3E4D-9EB4-7D5C54263D07}"/>
    <dgm:cxn modelId="{0FFF45F3-3E3C-524B-A7E7-0F827626A546}" type="presOf" srcId="{E7436604-B5DA-D748-973F-C0A013DE1095}" destId="{AD1ED15E-50F8-2948-99DE-F1AEF789DB08}" srcOrd="0" destOrd="0" presId="urn:microsoft.com/office/officeart/2005/8/layout/vList2"/>
    <dgm:cxn modelId="{FA52E3B3-6020-6146-B27D-13682CF6CAB1}" type="presOf" srcId="{C12A518D-E927-BE41-BDAF-868CD3562550}" destId="{FC53CB68-D7F2-8444-AB5B-42CE96BBE678}" srcOrd="0" destOrd="0" presId="urn:microsoft.com/office/officeart/2005/8/layout/vList2"/>
    <dgm:cxn modelId="{1517D0B9-4F7E-404E-A692-4F3D81E4A49F}" type="presParOf" srcId="{FC53CB68-D7F2-8444-AB5B-42CE96BBE678}" destId="{AD1ED15E-50F8-2948-99DE-F1AEF789DB08}" srcOrd="0" destOrd="0" presId="urn:microsoft.com/office/officeart/2005/8/layout/vList2"/>
    <dgm:cxn modelId="{51343FEC-8672-2248-B17A-9E08BFDB4544}" type="presParOf" srcId="{FC53CB68-D7F2-8444-AB5B-42CE96BBE678}" destId="{07F045B4-42C6-5844-B605-9A571BC5DA57}" srcOrd="1" destOrd="0" presId="urn:microsoft.com/office/officeart/2005/8/layout/vList2"/>
    <dgm:cxn modelId="{933D8ED6-0E24-7E42-A93F-786A8CDCDCAA}" type="presParOf" srcId="{FC53CB68-D7F2-8444-AB5B-42CE96BBE678}" destId="{08F7E39C-0DB6-A249-97FC-FF940444C724}" srcOrd="2" destOrd="0" presId="urn:microsoft.com/office/officeart/2005/8/layout/vList2"/>
    <dgm:cxn modelId="{1800CA49-62DC-494D-954A-05C75D201147}" type="presParOf" srcId="{FC53CB68-D7F2-8444-AB5B-42CE96BBE678}" destId="{4F6C1429-9E90-E347-B544-4A610AB09D08}" srcOrd="3" destOrd="0" presId="urn:microsoft.com/office/officeart/2005/8/layout/vList2"/>
    <dgm:cxn modelId="{AEA79B4B-7F77-064A-8B56-886E963A2EB8}" type="presParOf" srcId="{FC53CB68-D7F2-8444-AB5B-42CE96BBE678}" destId="{BE7FA43C-A928-094C-AC06-CD115E6CB2B0}"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50BA69D5-318E-B641-8459-06D57AAE1C85}" type="doc">
      <dgm:prSet loTypeId="urn:microsoft.com/office/officeart/2005/8/layout/vList2" loCatId="" qsTypeId="urn:microsoft.com/office/officeart/2005/8/quickstyle/simple1" qsCatId="simple" csTypeId="urn:microsoft.com/office/officeart/2005/8/colors/accent3_2" csCatId="accent3" phldr="1"/>
      <dgm:spPr/>
      <dgm:t>
        <a:bodyPr/>
        <a:lstStyle/>
        <a:p>
          <a:endParaRPr lang="en-US"/>
        </a:p>
      </dgm:t>
    </dgm:pt>
    <dgm:pt modelId="{0CA05F24-EB96-C444-88D5-D2FBF71782C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No kind of passes be issued or allowed to be used for travel to and from the states/constituencies from announcement of election to declaration of result. (Instruction SL. No. 2 EC Letter No. 437/6/93/J.S. II, dated 31.12.1993)</a:t>
          </a:r>
          <a:endParaRPr lang="en-US" dirty="0">
            <a:solidFill>
              <a:srgbClr val="000000"/>
            </a:solidFill>
          </a:endParaRPr>
        </a:p>
      </dgm:t>
    </dgm:pt>
    <dgm:pt modelId="{22427170-8C82-6A43-A3E4-E33B41B27547}" type="parTrans" cxnId="{98C608AE-C678-D44F-96FC-B540BCA65015}">
      <dgm:prSet/>
      <dgm:spPr/>
      <dgm:t>
        <a:bodyPr/>
        <a:lstStyle/>
        <a:p>
          <a:endParaRPr lang="en-US">
            <a:solidFill>
              <a:srgbClr val="000000"/>
            </a:solidFill>
          </a:endParaRPr>
        </a:p>
      </dgm:t>
    </dgm:pt>
    <dgm:pt modelId="{B7E7AB1A-9273-2C4A-94DB-BFA1A8465D3F}" type="sibTrans" cxnId="{98C608AE-C678-D44F-96FC-B540BCA65015}">
      <dgm:prSet/>
      <dgm:spPr/>
      <dgm:t>
        <a:bodyPr/>
        <a:lstStyle/>
        <a:p>
          <a:endParaRPr lang="en-US">
            <a:solidFill>
              <a:srgbClr val="000000"/>
            </a:solidFill>
          </a:endParaRPr>
        </a:p>
      </dgm:t>
    </dgm:pt>
    <dgm:pt modelId="{F70B78D3-DEDF-7E40-98CE-3F17D7BE1736}">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Ban on conduct of major auction, tenders by Government agencies (</a:t>
          </a:r>
          <a:r>
            <a:rPr lang="en-US" dirty="0" err="1" smtClean="0">
              <a:solidFill>
                <a:srgbClr val="000000"/>
              </a:solidFill>
            </a:rPr>
            <a:t>tendu</a:t>
          </a:r>
          <a:r>
            <a:rPr lang="en-US" dirty="0" smtClean="0">
              <a:solidFill>
                <a:srgbClr val="000000"/>
              </a:solidFill>
            </a:rPr>
            <a:t> leaves etc.)(Instruction Sl. No.3, ECI letter No.434/6/PLN-III dated 22.03.1996 read with ECI letter no. 437/6/2009/ CC &amp;BE dated 24.03.2009)</a:t>
          </a:r>
          <a:endParaRPr lang="en-US" dirty="0">
            <a:solidFill>
              <a:schemeClr val="bg1"/>
            </a:solidFill>
          </a:endParaRPr>
        </a:p>
      </dgm:t>
    </dgm:pt>
    <dgm:pt modelId="{3EC01545-91ED-B44C-935D-1458F0F3FCC9}" type="parTrans" cxnId="{5B41A23C-3B40-784D-89D7-83BDB5DBC676}">
      <dgm:prSet/>
      <dgm:spPr/>
      <dgm:t>
        <a:bodyPr/>
        <a:lstStyle/>
        <a:p>
          <a:endParaRPr lang="en-US">
            <a:solidFill>
              <a:srgbClr val="000000"/>
            </a:solidFill>
          </a:endParaRPr>
        </a:p>
      </dgm:t>
    </dgm:pt>
    <dgm:pt modelId="{5C3CB80B-4641-D244-A035-53852EC5EC25}" type="sibTrans" cxnId="{5B41A23C-3B40-784D-89D7-83BDB5DBC676}">
      <dgm:prSet/>
      <dgm:spPr/>
      <dgm:t>
        <a:bodyPr/>
        <a:lstStyle/>
        <a:p>
          <a:endParaRPr lang="en-US">
            <a:solidFill>
              <a:srgbClr val="000000"/>
            </a:solidFill>
          </a:endParaRPr>
        </a:p>
      </dgm:t>
    </dgm:pt>
    <dgm:pt modelId="{CC33A7B3-197E-B54C-9FC5-B761B2D9084A}" type="pres">
      <dgm:prSet presAssocID="{50BA69D5-318E-B641-8459-06D57AAE1C85}" presName="linear" presStyleCnt="0">
        <dgm:presLayoutVars>
          <dgm:animLvl val="lvl"/>
          <dgm:resizeHandles val="exact"/>
        </dgm:presLayoutVars>
      </dgm:prSet>
      <dgm:spPr/>
      <dgm:t>
        <a:bodyPr/>
        <a:lstStyle/>
        <a:p>
          <a:endParaRPr lang="en-US"/>
        </a:p>
      </dgm:t>
    </dgm:pt>
    <dgm:pt modelId="{B2A4C4F2-499E-ED46-873B-FA6CA6600F38}" type="pres">
      <dgm:prSet presAssocID="{0CA05F24-EB96-C444-88D5-D2FBF71782C6}" presName="parentText" presStyleLbl="node1" presStyleIdx="0" presStyleCnt="2">
        <dgm:presLayoutVars>
          <dgm:chMax val="0"/>
          <dgm:bulletEnabled val="1"/>
        </dgm:presLayoutVars>
      </dgm:prSet>
      <dgm:spPr/>
      <dgm:t>
        <a:bodyPr/>
        <a:lstStyle/>
        <a:p>
          <a:endParaRPr lang="en-US"/>
        </a:p>
      </dgm:t>
    </dgm:pt>
    <dgm:pt modelId="{79DECF94-1465-C44A-A819-6709F9500449}" type="pres">
      <dgm:prSet presAssocID="{B7E7AB1A-9273-2C4A-94DB-BFA1A8465D3F}" presName="spacer" presStyleCnt="0"/>
      <dgm:spPr/>
    </dgm:pt>
    <dgm:pt modelId="{2BAD9960-D6A3-0D43-A715-DCF973F346D1}" type="pres">
      <dgm:prSet presAssocID="{F70B78D3-DEDF-7E40-98CE-3F17D7BE1736}" presName="parentText" presStyleLbl="node1" presStyleIdx="1" presStyleCnt="2">
        <dgm:presLayoutVars>
          <dgm:chMax val="0"/>
          <dgm:bulletEnabled val="1"/>
        </dgm:presLayoutVars>
      </dgm:prSet>
      <dgm:spPr/>
      <dgm:t>
        <a:bodyPr/>
        <a:lstStyle/>
        <a:p>
          <a:endParaRPr lang="en-US"/>
        </a:p>
      </dgm:t>
    </dgm:pt>
  </dgm:ptLst>
  <dgm:cxnLst>
    <dgm:cxn modelId="{5B41A23C-3B40-784D-89D7-83BDB5DBC676}" srcId="{50BA69D5-318E-B641-8459-06D57AAE1C85}" destId="{F70B78D3-DEDF-7E40-98CE-3F17D7BE1736}" srcOrd="1" destOrd="0" parTransId="{3EC01545-91ED-B44C-935D-1458F0F3FCC9}" sibTransId="{5C3CB80B-4641-D244-A035-53852EC5EC25}"/>
    <dgm:cxn modelId="{F22BC39B-0643-2B40-A317-DBB8800C2971}" type="presOf" srcId="{50BA69D5-318E-B641-8459-06D57AAE1C85}" destId="{CC33A7B3-197E-B54C-9FC5-B761B2D9084A}" srcOrd="0" destOrd="0" presId="urn:microsoft.com/office/officeart/2005/8/layout/vList2"/>
    <dgm:cxn modelId="{656C4019-30F2-144F-8C2C-49C48AEFEB94}" type="presOf" srcId="{0CA05F24-EB96-C444-88D5-D2FBF71782C6}" destId="{B2A4C4F2-499E-ED46-873B-FA6CA6600F38}" srcOrd="0" destOrd="0" presId="urn:microsoft.com/office/officeart/2005/8/layout/vList2"/>
    <dgm:cxn modelId="{98C608AE-C678-D44F-96FC-B540BCA65015}" srcId="{50BA69D5-318E-B641-8459-06D57AAE1C85}" destId="{0CA05F24-EB96-C444-88D5-D2FBF71782C6}" srcOrd="0" destOrd="0" parTransId="{22427170-8C82-6A43-A3E4-E33B41B27547}" sibTransId="{B7E7AB1A-9273-2C4A-94DB-BFA1A8465D3F}"/>
    <dgm:cxn modelId="{E565156B-6874-3E4B-94AA-FCC97A9693D8}" type="presOf" srcId="{F70B78D3-DEDF-7E40-98CE-3F17D7BE1736}" destId="{2BAD9960-D6A3-0D43-A715-DCF973F346D1}" srcOrd="0" destOrd="0" presId="urn:microsoft.com/office/officeart/2005/8/layout/vList2"/>
    <dgm:cxn modelId="{437F11CD-7F8B-134F-9806-7E1F9FDDF06B}" type="presParOf" srcId="{CC33A7B3-197E-B54C-9FC5-B761B2D9084A}" destId="{B2A4C4F2-499E-ED46-873B-FA6CA6600F38}" srcOrd="0" destOrd="0" presId="urn:microsoft.com/office/officeart/2005/8/layout/vList2"/>
    <dgm:cxn modelId="{BB9C6111-B8A9-AC44-B09B-11A1BB6A825B}" type="presParOf" srcId="{CC33A7B3-197E-B54C-9FC5-B761B2D9084A}" destId="{79DECF94-1465-C44A-A819-6709F9500449}" srcOrd="1" destOrd="0" presId="urn:microsoft.com/office/officeart/2005/8/layout/vList2"/>
    <dgm:cxn modelId="{C493A891-5723-5A46-923C-1DEB50B1E95A}" type="presParOf" srcId="{CC33A7B3-197E-B54C-9FC5-B761B2D9084A}" destId="{2BAD9960-D6A3-0D43-A715-DCF973F346D1}"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6F6FB846-8E25-7D46-ABA0-6770957A050D}" type="doc">
      <dgm:prSet loTypeId="urn:microsoft.com/office/officeart/2005/8/layout/vList2" loCatId="" qsTypeId="urn:microsoft.com/office/officeart/2005/8/quickstyle/simple2" qsCatId="simple" csTypeId="urn:microsoft.com/office/officeart/2005/8/colors/accent3_2" csCatId="accent3" phldr="1"/>
      <dgm:spPr/>
      <dgm:t>
        <a:bodyPr/>
        <a:lstStyle/>
        <a:p>
          <a:endParaRPr lang="en-US"/>
        </a:p>
      </dgm:t>
    </dgm:pt>
    <dgm:pt modelId="{0BF3F380-68F1-9B4E-A8B4-86DCE92E1CC3}">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All hoardings, advertisements, etc. on display at the cost of Public exchequer shall be removed forthwith by the authorities</a:t>
          </a:r>
          <a:endParaRPr lang="en-US" dirty="0">
            <a:solidFill>
              <a:srgbClr val="000000"/>
            </a:solidFill>
          </a:endParaRPr>
        </a:p>
      </dgm:t>
    </dgm:pt>
    <dgm:pt modelId="{9ABFA29F-ED8D-4D45-A3DD-71441BB97E6A}" type="parTrans" cxnId="{4C5A8246-5ADE-B747-BDBD-993C8B5FC7CF}">
      <dgm:prSet/>
      <dgm:spPr/>
      <dgm:t>
        <a:bodyPr/>
        <a:lstStyle/>
        <a:p>
          <a:endParaRPr lang="en-US">
            <a:solidFill>
              <a:srgbClr val="000000"/>
            </a:solidFill>
          </a:endParaRPr>
        </a:p>
      </dgm:t>
    </dgm:pt>
    <dgm:pt modelId="{0DC4D2FD-F0E2-3841-B121-20088C07F451}" type="sibTrans" cxnId="{4C5A8246-5ADE-B747-BDBD-993C8B5FC7CF}">
      <dgm:prSet/>
      <dgm:spPr/>
      <dgm:t>
        <a:bodyPr/>
        <a:lstStyle/>
        <a:p>
          <a:endParaRPr lang="en-US">
            <a:solidFill>
              <a:srgbClr val="000000"/>
            </a:solidFill>
          </a:endParaRPr>
        </a:p>
      </dgm:t>
    </dgm:pt>
    <dgm:pt modelId="{767219F8-92BE-9F4E-AD78-643C6B84F23F}">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No advertisement should be issued in the newspaper and other media at the cost of public exchequer during the election period</a:t>
          </a:r>
          <a:endParaRPr lang="en-US" dirty="0">
            <a:solidFill>
              <a:srgbClr val="000000"/>
            </a:solidFill>
          </a:endParaRPr>
        </a:p>
      </dgm:t>
    </dgm:pt>
    <dgm:pt modelId="{4311605D-5774-AD4C-9CDA-D6FB239FC1E9}" type="parTrans" cxnId="{294E90AA-16D7-C34E-A7BF-8C15EB432C30}">
      <dgm:prSet/>
      <dgm:spPr/>
      <dgm:t>
        <a:bodyPr/>
        <a:lstStyle/>
        <a:p>
          <a:endParaRPr lang="en-US">
            <a:solidFill>
              <a:srgbClr val="000000"/>
            </a:solidFill>
          </a:endParaRPr>
        </a:p>
      </dgm:t>
    </dgm:pt>
    <dgm:pt modelId="{8120BF85-53F5-B14A-A37F-E79EA18858A8}" type="sibTrans" cxnId="{294E90AA-16D7-C34E-A7BF-8C15EB432C30}">
      <dgm:prSet/>
      <dgm:spPr/>
      <dgm:t>
        <a:bodyPr/>
        <a:lstStyle/>
        <a:p>
          <a:endParaRPr lang="en-US">
            <a:solidFill>
              <a:srgbClr val="000000"/>
            </a:solidFill>
          </a:endParaRPr>
        </a:p>
      </dgm:t>
    </dgm:pt>
    <dgm:pt modelId="{B55BC67E-1E1A-3045-BD3F-AFE34312D47D}">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solidFill>
                <a:srgbClr val="000000"/>
              </a:solidFill>
            </a:rPr>
            <a:t>(Instruction SL. No. 101, CoI-2011, EC Letter No 437/6/INST/2008-CC&amp;BE)</a:t>
          </a:r>
          <a:endParaRPr lang="en-US" dirty="0">
            <a:solidFill>
              <a:srgbClr val="000000"/>
            </a:solidFill>
          </a:endParaRPr>
        </a:p>
      </dgm:t>
    </dgm:pt>
    <dgm:pt modelId="{A3664BA7-F5C7-5E43-8AA8-C458C79F4B5E}" type="parTrans" cxnId="{A7BB62AB-594C-CC4F-AB57-1717B1759697}">
      <dgm:prSet/>
      <dgm:spPr/>
      <dgm:t>
        <a:bodyPr/>
        <a:lstStyle/>
        <a:p>
          <a:endParaRPr lang="en-US">
            <a:solidFill>
              <a:srgbClr val="000000"/>
            </a:solidFill>
          </a:endParaRPr>
        </a:p>
      </dgm:t>
    </dgm:pt>
    <dgm:pt modelId="{90DFDBF5-E9A1-0F4C-8469-311DD6018DCA}" type="sibTrans" cxnId="{A7BB62AB-594C-CC4F-AB57-1717B1759697}">
      <dgm:prSet/>
      <dgm:spPr/>
      <dgm:t>
        <a:bodyPr/>
        <a:lstStyle/>
        <a:p>
          <a:endParaRPr lang="en-US">
            <a:solidFill>
              <a:srgbClr val="000000"/>
            </a:solidFill>
          </a:endParaRPr>
        </a:p>
      </dgm:t>
    </dgm:pt>
    <dgm:pt modelId="{51C37D23-2B19-044F-98FA-17FA3A53DC2F}" type="pres">
      <dgm:prSet presAssocID="{6F6FB846-8E25-7D46-ABA0-6770957A050D}" presName="linear" presStyleCnt="0">
        <dgm:presLayoutVars>
          <dgm:animLvl val="lvl"/>
          <dgm:resizeHandles val="exact"/>
        </dgm:presLayoutVars>
      </dgm:prSet>
      <dgm:spPr/>
      <dgm:t>
        <a:bodyPr/>
        <a:lstStyle/>
        <a:p>
          <a:endParaRPr lang="en-US"/>
        </a:p>
      </dgm:t>
    </dgm:pt>
    <dgm:pt modelId="{D6AF58D5-9617-B345-BADE-A5DCFD9E9D7C}" type="pres">
      <dgm:prSet presAssocID="{0BF3F380-68F1-9B4E-A8B4-86DCE92E1CC3}" presName="parentText" presStyleLbl="node1" presStyleIdx="0" presStyleCnt="3">
        <dgm:presLayoutVars>
          <dgm:chMax val="0"/>
          <dgm:bulletEnabled val="1"/>
        </dgm:presLayoutVars>
      </dgm:prSet>
      <dgm:spPr/>
      <dgm:t>
        <a:bodyPr/>
        <a:lstStyle/>
        <a:p>
          <a:endParaRPr lang="en-US"/>
        </a:p>
      </dgm:t>
    </dgm:pt>
    <dgm:pt modelId="{2D4259F8-E4D2-204C-B47C-6D854D8C6404}" type="pres">
      <dgm:prSet presAssocID="{0DC4D2FD-F0E2-3841-B121-20088C07F451}" presName="spacer" presStyleCnt="0"/>
      <dgm:spPr/>
      <dgm:t>
        <a:bodyPr/>
        <a:lstStyle/>
        <a:p>
          <a:endParaRPr lang="en-US"/>
        </a:p>
      </dgm:t>
    </dgm:pt>
    <dgm:pt modelId="{B7F3424F-F66E-7A4E-B918-09BEFC9ABD2E}" type="pres">
      <dgm:prSet presAssocID="{767219F8-92BE-9F4E-AD78-643C6B84F23F}" presName="parentText" presStyleLbl="node1" presStyleIdx="1" presStyleCnt="3">
        <dgm:presLayoutVars>
          <dgm:chMax val="0"/>
          <dgm:bulletEnabled val="1"/>
        </dgm:presLayoutVars>
      </dgm:prSet>
      <dgm:spPr/>
      <dgm:t>
        <a:bodyPr/>
        <a:lstStyle/>
        <a:p>
          <a:endParaRPr lang="en-US"/>
        </a:p>
      </dgm:t>
    </dgm:pt>
    <dgm:pt modelId="{B76E8635-C52E-4843-A3DC-96672B46BEF8}" type="pres">
      <dgm:prSet presAssocID="{8120BF85-53F5-B14A-A37F-E79EA18858A8}" presName="spacer" presStyleCnt="0"/>
      <dgm:spPr/>
      <dgm:t>
        <a:bodyPr/>
        <a:lstStyle/>
        <a:p>
          <a:endParaRPr lang="en-US"/>
        </a:p>
      </dgm:t>
    </dgm:pt>
    <dgm:pt modelId="{3CE584B0-6EEC-EC45-84D9-25A25F45391C}" type="pres">
      <dgm:prSet presAssocID="{B55BC67E-1E1A-3045-BD3F-AFE34312D47D}" presName="parentText" presStyleLbl="node1" presStyleIdx="2" presStyleCnt="3">
        <dgm:presLayoutVars>
          <dgm:chMax val="0"/>
          <dgm:bulletEnabled val="1"/>
        </dgm:presLayoutVars>
      </dgm:prSet>
      <dgm:spPr/>
      <dgm:t>
        <a:bodyPr/>
        <a:lstStyle/>
        <a:p>
          <a:endParaRPr lang="en-US"/>
        </a:p>
      </dgm:t>
    </dgm:pt>
  </dgm:ptLst>
  <dgm:cxnLst>
    <dgm:cxn modelId="{D1829AB2-892B-3B43-A6F6-E862186EC6B0}" type="presOf" srcId="{767219F8-92BE-9F4E-AD78-643C6B84F23F}" destId="{B7F3424F-F66E-7A4E-B918-09BEFC9ABD2E}" srcOrd="0" destOrd="0" presId="urn:microsoft.com/office/officeart/2005/8/layout/vList2"/>
    <dgm:cxn modelId="{8C1398B3-4BC3-9C41-870C-3DBD347F1B90}" type="presOf" srcId="{B55BC67E-1E1A-3045-BD3F-AFE34312D47D}" destId="{3CE584B0-6EEC-EC45-84D9-25A25F45391C}" srcOrd="0" destOrd="0" presId="urn:microsoft.com/office/officeart/2005/8/layout/vList2"/>
    <dgm:cxn modelId="{A7BB62AB-594C-CC4F-AB57-1717B1759697}" srcId="{6F6FB846-8E25-7D46-ABA0-6770957A050D}" destId="{B55BC67E-1E1A-3045-BD3F-AFE34312D47D}" srcOrd="2" destOrd="0" parTransId="{A3664BA7-F5C7-5E43-8AA8-C458C79F4B5E}" sibTransId="{90DFDBF5-E9A1-0F4C-8469-311DD6018DCA}"/>
    <dgm:cxn modelId="{4C5A8246-5ADE-B747-BDBD-993C8B5FC7CF}" srcId="{6F6FB846-8E25-7D46-ABA0-6770957A050D}" destId="{0BF3F380-68F1-9B4E-A8B4-86DCE92E1CC3}" srcOrd="0" destOrd="0" parTransId="{9ABFA29F-ED8D-4D45-A3DD-71441BB97E6A}" sibTransId="{0DC4D2FD-F0E2-3841-B121-20088C07F451}"/>
    <dgm:cxn modelId="{A2A4EBF5-DEA3-5D4B-83F2-C7749F72412B}" type="presOf" srcId="{6F6FB846-8E25-7D46-ABA0-6770957A050D}" destId="{51C37D23-2B19-044F-98FA-17FA3A53DC2F}" srcOrd="0" destOrd="0" presId="urn:microsoft.com/office/officeart/2005/8/layout/vList2"/>
    <dgm:cxn modelId="{DC5EDD87-1A65-9D40-A285-1E43A4766B15}" type="presOf" srcId="{0BF3F380-68F1-9B4E-A8B4-86DCE92E1CC3}" destId="{D6AF58D5-9617-B345-BADE-A5DCFD9E9D7C}" srcOrd="0" destOrd="0" presId="urn:microsoft.com/office/officeart/2005/8/layout/vList2"/>
    <dgm:cxn modelId="{294E90AA-16D7-C34E-A7BF-8C15EB432C30}" srcId="{6F6FB846-8E25-7D46-ABA0-6770957A050D}" destId="{767219F8-92BE-9F4E-AD78-643C6B84F23F}" srcOrd="1" destOrd="0" parTransId="{4311605D-5774-AD4C-9CDA-D6FB239FC1E9}" sibTransId="{8120BF85-53F5-B14A-A37F-E79EA18858A8}"/>
    <dgm:cxn modelId="{D638B0F0-11D4-E443-B427-BCF8543BA5A3}" type="presParOf" srcId="{51C37D23-2B19-044F-98FA-17FA3A53DC2F}" destId="{D6AF58D5-9617-B345-BADE-A5DCFD9E9D7C}" srcOrd="0" destOrd="0" presId="urn:microsoft.com/office/officeart/2005/8/layout/vList2"/>
    <dgm:cxn modelId="{A10D69A5-E1D1-964F-B153-CAD21AA4C610}" type="presParOf" srcId="{51C37D23-2B19-044F-98FA-17FA3A53DC2F}" destId="{2D4259F8-E4D2-204C-B47C-6D854D8C6404}" srcOrd="1" destOrd="0" presId="urn:microsoft.com/office/officeart/2005/8/layout/vList2"/>
    <dgm:cxn modelId="{31BF1E7D-F258-F349-B48A-2B499627EF87}" type="presParOf" srcId="{51C37D23-2B19-044F-98FA-17FA3A53DC2F}" destId="{B7F3424F-F66E-7A4E-B918-09BEFC9ABD2E}" srcOrd="2" destOrd="0" presId="urn:microsoft.com/office/officeart/2005/8/layout/vList2"/>
    <dgm:cxn modelId="{BF669F15-E8C4-EE4C-A1C0-D6148CEB9950}" type="presParOf" srcId="{51C37D23-2B19-044F-98FA-17FA3A53DC2F}" destId="{B76E8635-C52E-4843-A3DC-96672B46BEF8}" srcOrd="3" destOrd="0" presId="urn:microsoft.com/office/officeart/2005/8/layout/vList2"/>
    <dgm:cxn modelId="{86D69B47-89A0-C044-906A-AB6C902A30DC}" type="presParOf" srcId="{51C37D23-2B19-044F-98FA-17FA3A53DC2F}" destId="{3CE584B0-6EEC-EC45-84D9-25A25F45391C}" srcOrd="4"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2765DA2D-FE3C-2E47-ABF8-0EFAD41664B4}"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2839456E-318C-9C49-BD3E-6FF66E6E394E}">
      <dgm:prSet phldrT="[Text]" custT="1"/>
      <dgm:spPr/>
      <dgm:t>
        <a:bodyPr/>
        <a:lstStyle/>
        <a:p>
          <a:endParaRPr lang="en-US" sz="1800" b="1" dirty="0">
            <a:latin typeface="Calibri"/>
            <a:cs typeface="Calibri"/>
          </a:endParaRPr>
        </a:p>
      </dgm:t>
    </dgm:pt>
    <dgm:pt modelId="{8929BB06-86B8-6B4E-A3E0-4F5DF1CED742}" type="parTrans" cxnId="{6488A0DC-42B4-7446-999E-6E4246D0D820}">
      <dgm:prSet/>
      <dgm:spPr/>
      <dgm:t>
        <a:bodyPr/>
        <a:lstStyle/>
        <a:p>
          <a:endParaRPr lang="en-US" sz="1800" b="1">
            <a:solidFill>
              <a:srgbClr val="000000"/>
            </a:solidFill>
            <a:latin typeface="Calibri"/>
            <a:cs typeface="Calibri"/>
          </a:endParaRPr>
        </a:p>
      </dgm:t>
    </dgm:pt>
    <dgm:pt modelId="{2A2DD7C1-1B68-8948-8D0D-02BCF694A241}" type="sibTrans" cxnId="{6488A0DC-42B4-7446-999E-6E4246D0D820}">
      <dgm:prSet/>
      <dgm:spPr/>
      <dgm:t>
        <a:bodyPr/>
        <a:lstStyle/>
        <a:p>
          <a:endParaRPr lang="en-US" sz="1800" b="1">
            <a:solidFill>
              <a:srgbClr val="000000"/>
            </a:solidFill>
            <a:latin typeface="Calibri"/>
            <a:cs typeface="Calibri"/>
          </a:endParaRPr>
        </a:p>
      </dgm:t>
    </dgm:pt>
    <dgm:pt modelId="{69AC860E-2222-CA4C-8F62-198747C73703}">
      <dgm:prSet phldrT="[Text]" custT="1"/>
      <dgm:spPr/>
      <dgm:t>
        <a:bodyPr/>
        <a:lstStyle/>
        <a:p>
          <a:endParaRPr lang="en-US" sz="1800" b="1" dirty="0">
            <a:latin typeface="Calibri"/>
            <a:cs typeface="Calibri"/>
          </a:endParaRPr>
        </a:p>
      </dgm:t>
    </dgm:pt>
    <dgm:pt modelId="{E3D3A545-A557-A043-9E1A-1D325A929872}" type="parTrans" cxnId="{D38B5274-237F-7347-9DEE-460C7D069E90}">
      <dgm:prSet/>
      <dgm:spPr/>
      <dgm:t>
        <a:bodyPr/>
        <a:lstStyle/>
        <a:p>
          <a:endParaRPr lang="en-US" sz="1800" b="1">
            <a:solidFill>
              <a:srgbClr val="000000"/>
            </a:solidFill>
            <a:latin typeface="Calibri"/>
            <a:cs typeface="Calibri"/>
          </a:endParaRPr>
        </a:p>
      </dgm:t>
    </dgm:pt>
    <dgm:pt modelId="{F7EED5E5-DFDD-744A-8CBA-CC958074AB3A}" type="sibTrans" cxnId="{D38B5274-237F-7347-9DEE-460C7D069E90}">
      <dgm:prSet/>
      <dgm:spPr/>
      <dgm:t>
        <a:bodyPr/>
        <a:lstStyle/>
        <a:p>
          <a:endParaRPr lang="en-US" sz="1800" b="1">
            <a:solidFill>
              <a:srgbClr val="000000"/>
            </a:solidFill>
            <a:latin typeface="Calibri"/>
            <a:cs typeface="Calibri"/>
          </a:endParaRPr>
        </a:p>
      </dgm:t>
    </dgm:pt>
    <dgm:pt modelId="{C5F1579E-D34E-5640-A6F3-57AB18976100}">
      <dgm:prSet phldrT="[Text]" custT="1"/>
      <dgm:spPr/>
      <dgm:t>
        <a:bodyPr/>
        <a:lstStyle/>
        <a:p>
          <a:endParaRPr lang="en-US" sz="1800" b="1" dirty="0">
            <a:latin typeface="Calibri"/>
            <a:cs typeface="Calibri"/>
          </a:endParaRPr>
        </a:p>
      </dgm:t>
    </dgm:pt>
    <dgm:pt modelId="{6C91CDB2-8E41-2D40-9ADC-8E0E8C832DD3}" type="parTrans" cxnId="{92BBFF84-740E-7047-BB99-FADD7FA45D84}">
      <dgm:prSet/>
      <dgm:spPr/>
      <dgm:t>
        <a:bodyPr/>
        <a:lstStyle/>
        <a:p>
          <a:endParaRPr lang="en-US" sz="1800" b="1">
            <a:solidFill>
              <a:srgbClr val="000000"/>
            </a:solidFill>
            <a:latin typeface="Calibri"/>
            <a:cs typeface="Calibri"/>
          </a:endParaRPr>
        </a:p>
      </dgm:t>
    </dgm:pt>
    <dgm:pt modelId="{4F85830D-925D-3042-8DF0-55156FA4B4D5}" type="sibTrans" cxnId="{92BBFF84-740E-7047-BB99-FADD7FA45D84}">
      <dgm:prSet/>
      <dgm:spPr/>
      <dgm:t>
        <a:bodyPr/>
        <a:lstStyle/>
        <a:p>
          <a:endParaRPr lang="en-US" sz="1800" b="1">
            <a:solidFill>
              <a:srgbClr val="000000"/>
            </a:solidFill>
            <a:latin typeface="Calibri"/>
            <a:cs typeface="Calibri"/>
          </a:endParaRPr>
        </a:p>
      </dgm:t>
    </dgm:pt>
    <dgm:pt modelId="{98FD7575-67F6-A442-9BAB-8D04B96099EA}">
      <dgm:prSet phldrT="[Text]" custT="1"/>
      <dgm:spPr/>
      <dgm:t>
        <a:bodyPr/>
        <a:lstStyle/>
        <a:p>
          <a:endParaRPr lang="en-US" sz="1800" b="1" dirty="0">
            <a:latin typeface="Calibri"/>
            <a:cs typeface="Calibri"/>
          </a:endParaRPr>
        </a:p>
      </dgm:t>
    </dgm:pt>
    <dgm:pt modelId="{28711A6F-C597-1C46-937C-0CE530D5264E}" type="parTrans" cxnId="{40023F14-D623-5442-B60F-980E23F3FF0C}">
      <dgm:prSet/>
      <dgm:spPr/>
      <dgm:t>
        <a:bodyPr/>
        <a:lstStyle/>
        <a:p>
          <a:endParaRPr lang="en-US" sz="1800" b="1">
            <a:solidFill>
              <a:srgbClr val="000000"/>
            </a:solidFill>
            <a:latin typeface="Calibri"/>
            <a:cs typeface="Calibri"/>
          </a:endParaRPr>
        </a:p>
      </dgm:t>
    </dgm:pt>
    <dgm:pt modelId="{0064973A-5C1A-E342-A403-978F36806E79}" type="sibTrans" cxnId="{40023F14-D623-5442-B60F-980E23F3FF0C}">
      <dgm:prSet/>
      <dgm:spPr/>
      <dgm:t>
        <a:bodyPr/>
        <a:lstStyle/>
        <a:p>
          <a:endParaRPr lang="en-US" sz="1800" b="1">
            <a:solidFill>
              <a:srgbClr val="000000"/>
            </a:solidFill>
            <a:latin typeface="Calibri"/>
            <a:cs typeface="Calibri"/>
          </a:endParaRPr>
        </a:p>
      </dgm:t>
    </dgm:pt>
    <dgm:pt modelId="{D75BF91F-7906-634D-8372-2306A0311EF1}">
      <dgm:prSet phldrT="[Text]" custT="1"/>
      <dgm:spPr/>
      <dgm:t>
        <a:bodyPr/>
        <a:lstStyle/>
        <a:p>
          <a:endParaRPr lang="en-US" sz="1800" b="1" dirty="0">
            <a:latin typeface="Calibri"/>
            <a:cs typeface="Calibri"/>
          </a:endParaRPr>
        </a:p>
      </dgm:t>
    </dgm:pt>
    <dgm:pt modelId="{890A0B04-1E73-6749-8D54-10775793DD1D}" type="parTrans" cxnId="{1A998AB9-F349-E442-B553-043534489F1E}">
      <dgm:prSet/>
      <dgm:spPr/>
      <dgm:t>
        <a:bodyPr/>
        <a:lstStyle/>
        <a:p>
          <a:endParaRPr lang="en-US" sz="1800" b="1">
            <a:solidFill>
              <a:srgbClr val="000000"/>
            </a:solidFill>
            <a:latin typeface="Calibri"/>
            <a:cs typeface="Calibri"/>
          </a:endParaRPr>
        </a:p>
      </dgm:t>
    </dgm:pt>
    <dgm:pt modelId="{51BD6E22-06CA-5047-A81E-5FDCA8F5D37D}" type="sibTrans" cxnId="{1A998AB9-F349-E442-B553-043534489F1E}">
      <dgm:prSet/>
      <dgm:spPr/>
      <dgm:t>
        <a:bodyPr/>
        <a:lstStyle/>
        <a:p>
          <a:endParaRPr lang="en-US" sz="1800" b="1">
            <a:solidFill>
              <a:srgbClr val="000000"/>
            </a:solidFill>
            <a:latin typeface="Calibri"/>
            <a:cs typeface="Calibri"/>
          </a:endParaRPr>
        </a:p>
      </dgm:t>
    </dgm:pt>
    <dgm:pt modelId="{C8BBB1C0-CB62-0741-BED7-ACB2C0A624D2}">
      <dgm:prSet phldrT="[Text]" custT="1"/>
      <dgm:spPr/>
      <dgm:t>
        <a:bodyPr/>
        <a:lstStyle/>
        <a:p>
          <a:endParaRPr lang="en-US" sz="1800" b="1" dirty="0">
            <a:latin typeface="Calibri"/>
            <a:cs typeface="Calibri"/>
          </a:endParaRPr>
        </a:p>
      </dgm:t>
    </dgm:pt>
    <dgm:pt modelId="{1C266876-A812-5F48-B770-EBA4C0F39346}" type="parTrans" cxnId="{ED27AC93-A309-8B42-A3D8-DA714502570E}">
      <dgm:prSet/>
      <dgm:spPr/>
      <dgm:t>
        <a:bodyPr/>
        <a:lstStyle/>
        <a:p>
          <a:endParaRPr lang="en-US" sz="1800" b="1">
            <a:solidFill>
              <a:srgbClr val="000000"/>
            </a:solidFill>
            <a:latin typeface="Calibri"/>
            <a:cs typeface="Calibri"/>
          </a:endParaRPr>
        </a:p>
      </dgm:t>
    </dgm:pt>
    <dgm:pt modelId="{95A1D13C-7A29-8240-B7E6-99259E462C4A}" type="sibTrans" cxnId="{ED27AC93-A309-8B42-A3D8-DA714502570E}">
      <dgm:prSet/>
      <dgm:spPr/>
      <dgm:t>
        <a:bodyPr/>
        <a:lstStyle/>
        <a:p>
          <a:endParaRPr lang="en-US" sz="1800" b="1">
            <a:solidFill>
              <a:srgbClr val="000000"/>
            </a:solidFill>
            <a:latin typeface="Calibri"/>
            <a:cs typeface="Calibri"/>
          </a:endParaRPr>
        </a:p>
      </dgm:t>
    </dgm:pt>
    <dgm:pt modelId="{2ABC2D18-745B-2742-BBF9-C2C597D94A0F}">
      <dgm:prSet phldrT="[Text]" custT="1"/>
      <dgm:spPr/>
      <dgm:t>
        <a:bodyPr/>
        <a:lstStyle/>
        <a:p>
          <a:endParaRPr lang="en-US" sz="1800" b="1" dirty="0">
            <a:latin typeface="Calibri"/>
            <a:cs typeface="Calibri"/>
          </a:endParaRPr>
        </a:p>
      </dgm:t>
    </dgm:pt>
    <dgm:pt modelId="{71232290-302F-E64F-BDDB-0371FD345E35}" type="parTrans" cxnId="{08255487-DBE0-6343-BAD9-4F1C9E34E3D9}">
      <dgm:prSet/>
      <dgm:spPr/>
      <dgm:t>
        <a:bodyPr/>
        <a:lstStyle/>
        <a:p>
          <a:endParaRPr lang="en-US" sz="1800" b="1">
            <a:solidFill>
              <a:srgbClr val="000000"/>
            </a:solidFill>
            <a:latin typeface="Calibri"/>
            <a:cs typeface="Calibri"/>
          </a:endParaRPr>
        </a:p>
      </dgm:t>
    </dgm:pt>
    <dgm:pt modelId="{F94FC9DD-BCF4-7E4D-97E3-C3AEC1C3E449}" type="sibTrans" cxnId="{08255487-DBE0-6343-BAD9-4F1C9E34E3D9}">
      <dgm:prSet/>
      <dgm:spPr/>
      <dgm:t>
        <a:bodyPr/>
        <a:lstStyle/>
        <a:p>
          <a:endParaRPr lang="en-US" sz="1800" b="1">
            <a:solidFill>
              <a:srgbClr val="000000"/>
            </a:solidFill>
            <a:latin typeface="Calibri"/>
            <a:cs typeface="Calibri"/>
          </a:endParaRPr>
        </a:p>
      </dgm:t>
    </dgm:pt>
    <dgm:pt modelId="{5C76EE22-2D48-2D4F-BD5A-F86AC99FBF01}">
      <dgm:prSet phldrT="[Text]" custT="1"/>
      <dgm:spPr/>
      <dgm:t>
        <a:bodyPr/>
        <a:lstStyle/>
        <a:p>
          <a:endParaRPr lang="en-US" sz="1800" b="1" dirty="0">
            <a:latin typeface="Calibri"/>
            <a:cs typeface="Calibri"/>
          </a:endParaRPr>
        </a:p>
      </dgm:t>
    </dgm:pt>
    <dgm:pt modelId="{E9221FF9-C99D-DC44-B126-28CA79A9B2BB}" type="parTrans" cxnId="{75550E91-7A13-684C-9274-D3F0E4B6D90C}">
      <dgm:prSet/>
      <dgm:spPr/>
      <dgm:t>
        <a:bodyPr/>
        <a:lstStyle/>
        <a:p>
          <a:endParaRPr lang="en-US"/>
        </a:p>
      </dgm:t>
    </dgm:pt>
    <dgm:pt modelId="{5DE6DBD6-73D7-8E49-AD6A-642CC0C54B3B}" type="sibTrans" cxnId="{75550E91-7A13-684C-9274-D3F0E4B6D90C}">
      <dgm:prSet/>
      <dgm:spPr/>
      <dgm:t>
        <a:bodyPr/>
        <a:lstStyle/>
        <a:p>
          <a:endParaRPr lang="en-US"/>
        </a:p>
      </dgm:t>
    </dgm:pt>
    <dgm:pt modelId="{749AECBA-93E9-374B-9499-3F7CF180D458}">
      <dgm:prSet phldrT="[Text]" custT="1"/>
      <dgm:spPr/>
      <dgm:t>
        <a:bodyPr/>
        <a:lstStyle/>
        <a:p>
          <a:r>
            <a:rPr lang="en-US" sz="1800" b="1" smtClean="0">
              <a:latin typeface="Calibri"/>
              <a:cs typeface="Calibri"/>
            </a:rPr>
            <a:t>11</a:t>
          </a:r>
        </a:p>
        <a:p>
          <a:r>
            <a:rPr lang="en-US" sz="1800" b="1" smtClean="0">
              <a:latin typeface="Calibri"/>
              <a:cs typeface="Calibri"/>
            </a:rPr>
            <a:t>FAQ on MCC</a:t>
          </a:r>
          <a:endParaRPr lang="en-US" sz="1800" b="1" dirty="0">
            <a:latin typeface="Calibri"/>
            <a:cs typeface="Calibri"/>
          </a:endParaRPr>
        </a:p>
      </dgm:t>
    </dgm:pt>
    <dgm:pt modelId="{204D952E-FCE2-4547-8B4C-9494C72124ED}" type="parTrans" cxnId="{D71EC323-26AF-9244-AC6F-FB4D66E956F1}">
      <dgm:prSet/>
      <dgm:spPr/>
      <dgm:t>
        <a:bodyPr/>
        <a:lstStyle/>
        <a:p>
          <a:endParaRPr lang="en-US"/>
        </a:p>
      </dgm:t>
    </dgm:pt>
    <dgm:pt modelId="{8C5C9EEC-4661-0C4C-8DD4-DA554DF3BF9C}" type="sibTrans" cxnId="{D71EC323-26AF-9244-AC6F-FB4D66E956F1}">
      <dgm:prSet/>
      <dgm:spPr/>
      <dgm:t>
        <a:bodyPr/>
        <a:lstStyle/>
        <a:p>
          <a:endParaRPr lang="en-US"/>
        </a:p>
      </dgm:t>
    </dgm:pt>
    <dgm:pt modelId="{CFA34232-AFAE-C14A-86CE-BA1015178FF3}">
      <dgm:prSet phldrT="[Text]" custT="1"/>
      <dgm:spPr/>
      <dgm:t>
        <a:bodyPr/>
        <a:lstStyle/>
        <a:p>
          <a:endParaRPr lang="en-US" sz="1800" b="1" dirty="0">
            <a:latin typeface="Calibri"/>
            <a:cs typeface="Calibri"/>
          </a:endParaRPr>
        </a:p>
      </dgm:t>
    </dgm:pt>
    <dgm:pt modelId="{C4A8F31B-2E02-9E41-8B85-1EA39AE18B01}" type="sibTrans" cxnId="{F1504B33-D628-DC4B-9435-2B6F2F1E43B7}">
      <dgm:prSet/>
      <dgm:spPr/>
      <dgm:t>
        <a:bodyPr/>
        <a:lstStyle/>
        <a:p>
          <a:endParaRPr lang="en-US" sz="1800">
            <a:latin typeface="Calibri"/>
            <a:cs typeface="Calibri"/>
          </a:endParaRPr>
        </a:p>
      </dgm:t>
    </dgm:pt>
    <dgm:pt modelId="{9875FCF4-107B-5F45-9B1D-A48F0E35E418}" type="parTrans" cxnId="{F1504B33-D628-DC4B-9435-2B6F2F1E43B7}">
      <dgm:prSet/>
      <dgm:spPr/>
      <dgm:t>
        <a:bodyPr/>
        <a:lstStyle/>
        <a:p>
          <a:endParaRPr lang="en-US" sz="1800">
            <a:latin typeface="Calibri"/>
            <a:cs typeface="Calibri"/>
          </a:endParaRPr>
        </a:p>
      </dgm:t>
    </dgm:pt>
    <dgm:pt modelId="{8DFB0FAE-8158-4496-A077-4EB1D8977D2F}">
      <dgm:prSet phldrT="[Text]"/>
      <dgm:spPr/>
      <dgm:t>
        <a:bodyPr/>
        <a:lstStyle/>
        <a:p>
          <a:endParaRPr lang="en-US" b="0" dirty="0">
            <a:latin typeface="Calibri"/>
            <a:cs typeface="Calibri"/>
          </a:endParaRPr>
        </a:p>
      </dgm:t>
    </dgm:pt>
    <dgm:pt modelId="{7A2055DA-BAFB-41E1-B320-0FC4D1F8195D}" type="parTrans" cxnId="{C92EC7C9-9395-4B26-BBFE-DE17F0C5F834}">
      <dgm:prSet/>
      <dgm:spPr/>
      <dgm:t>
        <a:bodyPr/>
        <a:lstStyle/>
        <a:p>
          <a:endParaRPr lang="en-US"/>
        </a:p>
      </dgm:t>
    </dgm:pt>
    <dgm:pt modelId="{1114FAAB-B2FF-4948-8534-A3AD2B91101E}" type="sibTrans" cxnId="{C92EC7C9-9395-4B26-BBFE-DE17F0C5F834}">
      <dgm:prSet/>
      <dgm:spPr/>
      <dgm:t>
        <a:bodyPr/>
        <a:lstStyle/>
        <a:p>
          <a:endParaRPr lang="en-US"/>
        </a:p>
      </dgm:t>
    </dgm:pt>
    <dgm:pt modelId="{C3002466-1E65-9E48-A531-D5F957471352}" type="pres">
      <dgm:prSet presAssocID="{2765DA2D-FE3C-2E47-ABF8-0EFAD41664B4}" presName="diagram" presStyleCnt="0">
        <dgm:presLayoutVars>
          <dgm:dir/>
          <dgm:resizeHandles val="exact"/>
        </dgm:presLayoutVars>
      </dgm:prSet>
      <dgm:spPr/>
      <dgm:t>
        <a:bodyPr/>
        <a:lstStyle/>
        <a:p>
          <a:endParaRPr lang="en-US"/>
        </a:p>
      </dgm:t>
    </dgm:pt>
    <dgm:pt modelId="{671F9B2C-A20F-904C-BB2F-07BA253DF0F1}" type="pres">
      <dgm:prSet presAssocID="{2839456E-318C-9C49-BD3E-6FF66E6E394E}" presName="node" presStyleLbl="node1" presStyleIdx="0" presStyleCnt="11" custScaleX="92452">
        <dgm:presLayoutVars>
          <dgm:bulletEnabled val="1"/>
        </dgm:presLayoutVars>
      </dgm:prSet>
      <dgm:spPr/>
      <dgm:t>
        <a:bodyPr/>
        <a:lstStyle/>
        <a:p>
          <a:endParaRPr lang="en-US"/>
        </a:p>
      </dgm:t>
    </dgm:pt>
    <dgm:pt modelId="{A63B4877-C77F-8C45-BBF1-506AF306D5A0}" type="pres">
      <dgm:prSet presAssocID="{2A2DD7C1-1B68-8948-8D0D-02BCF694A241}" presName="sibTrans" presStyleCnt="0"/>
      <dgm:spPr/>
      <dgm:t>
        <a:bodyPr/>
        <a:lstStyle/>
        <a:p>
          <a:endParaRPr lang="en-US"/>
        </a:p>
      </dgm:t>
    </dgm:pt>
    <dgm:pt modelId="{DBDE4EB0-6119-0E48-86F5-1F8940575559}" type="pres">
      <dgm:prSet presAssocID="{69AC860E-2222-CA4C-8F62-198747C73703}" presName="node" presStyleLbl="node1" presStyleIdx="1" presStyleCnt="11">
        <dgm:presLayoutVars>
          <dgm:bulletEnabled val="1"/>
        </dgm:presLayoutVars>
      </dgm:prSet>
      <dgm:spPr/>
      <dgm:t>
        <a:bodyPr/>
        <a:lstStyle/>
        <a:p>
          <a:endParaRPr lang="en-US"/>
        </a:p>
      </dgm:t>
    </dgm:pt>
    <dgm:pt modelId="{A05C5C46-2213-5441-89F7-D4421CD47372}" type="pres">
      <dgm:prSet presAssocID="{F7EED5E5-DFDD-744A-8CBA-CC958074AB3A}" presName="sibTrans" presStyleCnt="0"/>
      <dgm:spPr/>
      <dgm:t>
        <a:bodyPr/>
        <a:lstStyle/>
        <a:p>
          <a:endParaRPr lang="en-US"/>
        </a:p>
      </dgm:t>
    </dgm:pt>
    <dgm:pt modelId="{8A22497D-D905-0148-A0AA-DF796CC57828}" type="pres">
      <dgm:prSet presAssocID="{C5F1579E-D34E-5640-A6F3-57AB18976100}" presName="node" presStyleLbl="node1" presStyleIdx="2" presStyleCnt="11">
        <dgm:presLayoutVars>
          <dgm:bulletEnabled val="1"/>
        </dgm:presLayoutVars>
      </dgm:prSet>
      <dgm:spPr/>
      <dgm:t>
        <a:bodyPr/>
        <a:lstStyle/>
        <a:p>
          <a:endParaRPr lang="en-US"/>
        </a:p>
      </dgm:t>
    </dgm:pt>
    <dgm:pt modelId="{8CA49F04-B0FA-6C47-A761-B7F6791120A1}" type="pres">
      <dgm:prSet presAssocID="{4F85830D-925D-3042-8DF0-55156FA4B4D5}" presName="sibTrans" presStyleCnt="0"/>
      <dgm:spPr/>
      <dgm:t>
        <a:bodyPr/>
        <a:lstStyle/>
        <a:p>
          <a:endParaRPr lang="en-US"/>
        </a:p>
      </dgm:t>
    </dgm:pt>
    <dgm:pt modelId="{4F4FF2BF-8A7C-804D-8A20-AB700E2B9416}" type="pres">
      <dgm:prSet presAssocID="{5C76EE22-2D48-2D4F-BD5A-F86AC99FBF01}" presName="node" presStyleLbl="node1" presStyleIdx="3" presStyleCnt="11">
        <dgm:presLayoutVars>
          <dgm:bulletEnabled val="1"/>
        </dgm:presLayoutVars>
      </dgm:prSet>
      <dgm:spPr/>
      <dgm:t>
        <a:bodyPr/>
        <a:lstStyle/>
        <a:p>
          <a:endParaRPr lang="en-US"/>
        </a:p>
      </dgm:t>
    </dgm:pt>
    <dgm:pt modelId="{295EC94C-0579-DA43-B013-C823880260DF}" type="pres">
      <dgm:prSet presAssocID="{5DE6DBD6-73D7-8E49-AD6A-642CC0C54B3B}" presName="sibTrans" presStyleCnt="0"/>
      <dgm:spPr/>
      <dgm:t>
        <a:bodyPr/>
        <a:lstStyle/>
        <a:p>
          <a:endParaRPr lang="en-US"/>
        </a:p>
      </dgm:t>
    </dgm:pt>
    <dgm:pt modelId="{BF839CF8-A261-2F4D-8CDC-D99FA5C11781}" type="pres">
      <dgm:prSet presAssocID="{749AECBA-93E9-374B-9499-3F7CF180D458}" presName="node" presStyleLbl="node1" presStyleIdx="4" presStyleCnt="11" custLinFactX="112552" custLinFactY="38854" custLinFactNeighborX="200000" custLinFactNeighborY="100000">
        <dgm:presLayoutVars>
          <dgm:bulletEnabled val="1"/>
        </dgm:presLayoutVars>
      </dgm:prSet>
      <dgm:spPr/>
      <dgm:t>
        <a:bodyPr/>
        <a:lstStyle/>
        <a:p>
          <a:endParaRPr lang="en-US"/>
        </a:p>
      </dgm:t>
    </dgm:pt>
    <dgm:pt modelId="{568F4A33-5F08-6E4B-B138-82C399E641CD}" type="pres">
      <dgm:prSet presAssocID="{8C5C9EEC-4661-0C4C-8DD4-DA554DF3BF9C}" presName="sibTrans" presStyleCnt="0"/>
      <dgm:spPr/>
      <dgm:t>
        <a:bodyPr/>
        <a:lstStyle/>
        <a:p>
          <a:endParaRPr lang="en-US"/>
        </a:p>
      </dgm:t>
    </dgm:pt>
    <dgm:pt modelId="{206A38FD-B9BD-404D-8F24-2F0D550EFB3A}" type="pres">
      <dgm:prSet presAssocID="{98FD7575-67F6-A442-9BAB-8D04B96099EA}" presName="node" presStyleLbl="node1" presStyleIdx="5" presStyleCnt="11" custScaleX="67149" custLinFactX="-4567" custLinFactNeighborX="-100000" custLinFactNeighborY="-11438">
        <dgm:presLayoutVars>
          <dgm:bulletEnabled val="1"/>
        </dgm:presLayoutVars>
      </dgm:prSet>
      <dgm:spPr/>
      <dgm:t>
        <a:bodyPr/>
        <a:lstStyle/>
        <a:p>
          <a:endParaRPr lang="en-US"/>
        </a:p>
      </dgm:t>
    </dgm:pt>
    <dgm:pt modelId="{8C2B89FE-16C9-414C-AEAA-19BB518BA361}" type="pres">
      <dgm:prSet presAssocID="{0064973A-5C1A-E342-A403-978F36806E79}" presName="sibTrans" presStyleCnt="0"/>
      <dgm:spPr/>
      <dgm:t>
        <a:bodyPr/>
        <a:lstStyle/>
        <a:p>
          <a:endParaRPr lang="en-US"/>
        </a:p>
      </dgm:t>
    </dgm:pt>
    <dgm:pt modelId="{DCA33402-5CC2-B449-8445-E99B375BE8CE}" type="pres">
      <dgm:prSet presAssocID="{D75BF91F-7906-634D-8372-2306A0311EF1}" presName="node" presStyleLbl="node1" presStyleIdx="6" presStyleCnt="11" custScaleX="96670" custScaleY="120311" custLinFactX="-13417" custLinFactNeighborX="-100000" custLinFactNeighborY="-5488">
        <dgm:presLayoutVars>
          <dgm:bulletEnabled val="1"/>
        </dgm:presLayoutVars>
      </dgm:prSet>
      <dgm:spPr/>
      <dgm:t>
        <a:bodyPr/>
        <a:lstStyle/>
        <a:p>
          <a:endParaRPr lang="en-US"/>
        </a:p>
      </dgm:t>
    </dgm:pt>
    <dgm:pt modelId="{2F923C46-4EEC-BB45-B681-3C301BAFA7F6}" type="pres">
      <dgm:prSet presAssocID="{51BD6E22-06CA-5047-A81E-5FDCA8F5D37D}" presName="sibTrans" presStyleCnt="0"/>
      <dgm:spPr/>
      <dgm:t>
        <a:bodyPr/>
        <a:lstStyle/>
        <a:p>
          <a:endParaRPr lang="en-US"/>
        </a:p>
      </dgm:t>
    </dgm:pt>
    <dgm:pt modelId="{A39A6BA1-70A1-C64D-A061-C4AA5A371706}" type="pres">
      <dgm:prSet presAssocID="{C8BBB1C0-CB62-0741-BED7-ACB2C0A624D2}" presName="node" presStyleLbl="node1" presStyleIdx="7" presStyleCnt="11" custScaleX="75601" custScaleY="104196" custLinFactNeighborX="-93006" custLinFactNeighborY="3058">
        <dgm:presLayoutVars>
          <dgm:bulletEnabled val="1"/>
        </dgm:presLayoutVars>
      </dgm:prSet>
      <dgm:spPr/>
      <dgm:t>
        <a:bodyPr/>
        <a:lstStyle/>
        <a:p>
          <a:endParaRPr lang="en-US"/>
        </a:p>
      </dgm:t>
    </dgm:pt>
    <dgm:pt modelId="{1A8B2939-6F4F-0B45-96B4-33D77B582892}" type="pres">
      <dgm:prSet presAssocID="{95A1D13C-7A29-8240-B7E6-99259E462C4A}" presName="sibTrans" presStyleCnt="0"/>
      <dgm:spPr/>
      <dgm:t>
        <a:bodyPr/>
        <a:lstStyle/>
        <a:p>
          <a:endParaRPr lang="en-US"/>
        </a:p>
      </dgm:t>
    </dgm:pt>
    <dgm:pt modelId="{971FC7CB-0888-3848-8790-FD24ADEDB26C}" type="pres">
      <dgm:prSet presAssocID="{2ABC2D18-745B-2742-BBF9-C2C597D94A0F}" presName="node" presStyleLbl="node1" presStyleIdx="8" presStyleCnt="11" custLinFactX="100000" custLinFactY="-28033" custLinFactNeighborX="161663" custLinFactNeighborY="-100000">
        <dgm:presLayoutVars>
          <dgm:bulletEnabled val="1"/>
        </dgm:presLayoutVars>
      </dgm:prSet>
      <dgm:spPr/>
      <dgm:t>
        <a:bodyPr/>
        <a:lstStyle/>
        <a:p>
          <a:endParaRPr lang="en-US"/>
        </a:p>
      </dgm:t>
    </dgm:pt>
    <dgm:pt modelId="{CC95E439-5F57-EE4F-A2D6-DA3C9727EBD0}" type="pres">
      <dgm:prSet presAssocID="{F94FC9DD-BCF4-7E4D-97E3-C3AEC1C3E449}" presName="sibTrans" presStyleCnt="0"/>
      <dgm:spPr/>
      <dgm:t>
        <a:bodyPr/>
        <a:lstStyle/>
        <a:p>
          <a:endParaRPr lang="en-US"/>
        </a:p>
      </dgm:t>
    </dgm:pt>
    <dgm:pt modelId="{CF98CACE-2048-164A-9AC9-7AE1CFE7D37B}" type="pres">
      <dgm:prSet presAssocID="{CFA34232-AFAE-C14A-86CE-BA1015178FF3}" presName="node" presStyleLbl="node1" presStyleIdx="9" presStyleCnt="11" custLinFactX="-36059" custLinFactNeighborX="-100000" custLinFactNeighborY="11990">
        <dgm:presLayoutVars>
          <dgm:bulletEnabled val="1"/>
        </dgm:presLayoutVars>
      </dgm:prSet>
      <dgm:spPr/>
      <dgm:t>
        <a:bodyPr/>
        <a:lstStyle/>
        <a:p>
          <a:endParaRPr lang="en-US"/>
        </a:p>
      </dgm:t>
    </dgm:pt>
    <dgm:pt modelId="{9F0622D6-962E-4288-8967-F152037A9508}" type="pres">
      <dgm:prSet presAssocID="{C4A8F31B-2E02-9E41-8B85-1EA39AE18B01}" presName="sibTrans" presStyleCnt="0"/>
      <dgm:spPr/>
    </dgm:pt>
    <dgm:pt modelId="{2DAF6322-D16A-4C4E-8AD4-C6E5A795FDAE}" type="pres">
      <dgm:prSet presAssocID="{8DFB0FAE-8158-4496-A077-4EB1D8977D2F}" presName="node" presStyleLbl="node1" presStyleIdx="10" presStyleCnt="11" custLinFactX="-5472" custLinFactNeighborX="-100000" custLinFactNeighborY="11990">
        <dgm:presLayoutVars>
          <dgm:bulletEnabled val="1"/>
        </dgm:presLayoutVars>
      </dgm:prSet>
      <dgm:spPr/>
      <dgm:t>
        <a:bodyPr/>
        <a:lstStyle/>
        <a:p>
          <a:endParaRPr lang="en-US"/>
        </a:p>
      </dgm:t>
    </dgm:pt>
  </dgm:ptLst>
  <dgm:cxnLst>
    <dgm:cxn modelId="{92BBFF84-740E-7047-BB99-FADD7FA45D84}" srcId="{2765DA2D-FE3C-2E47-ABF8-0EFAD41664B4}" destId="{C5F1579E-D34E-5640-A6F3-57AB18976100}" srcOrd="2" destOrd="0" parTransId="{6C91CDB2-8E41-2D40-9ADC-8E0E8C832DD3}" sibTransId="{4F85830D-925D-3042-8DF0-55156FA4B4D5}"/>
    <dgm:cxn modelId="{41D5EDF4-F256-2241-9B45-8B3EB5255949}" type="presOf" srcId="{98FD7575-67F6-A442-9BAB-8D04B96099EA}" destId="{206A38FD-B9BD-404D-8F24-2F0D550EFB3A}" srcOrd="0" destOrd="0" presId="urn:microsoft.com/office/officeart/2005/8/layout/default#1"/>
    <dgm:cxn modelId="{40023F14-D623-5442-B60F-980E23F3FF0C}" srcId="{2765DA2D-FE3C-2E47-ABF8-0EFAD41664B4}" destId="{98FD7575-67F6-A442-9BAB-8D04B96099EA}" srcOrd="5" destOrd="0" parTransId="{28711A6F-C597-1C46-937C-0CE530D5264E}" sibTransId="{0064973A-5C1A-E342-A403-978F36806E79}"/>
    <dgm:cxn modelId="{B42DA37E-F286-3A48-AA1F-D8355B806F9C}" type="presOf" srcId="{2839456E-318C-9C49-BD3E-6FF66E6E394E}" destId="{671F9B2C-A20F-904C-BB2F-07BA253DF0F1}" srcOrd="0" destOrd="0" presId="urn:microsoft.com/office/officeart/2005/8/layout/default#1"/>
    <dgm:cxn modelId="{D38B5274-237F-7347-9DEE-460C7D069E90}" srcId="{2765DA2D-FE3C-2E47-ABF8-0EFAD41664B4}" destId="{69AC860E-2222-CA4C-8F62-198747C73703}" srcOrd="1" destOrd="0" parTransId="{E3D3A545-A557-A043-9E1A-1D325A929872}" sibTransId="{F7EED5E5-DFDD-744A-8CBA-CC958074AB3A}"/>
    <dgm:cxn modelId="{6488A0DC-42B4-7446-999E-6E4246D0D820}" srcId="{2765DA2D-FE3C-2E47-ABF8-0EFAD41664B4}" destId="{2839456E-318C-9C49-BD3E-6FF66E6E394E}" srcOrd="0" destOrd="0" parTransId="{8929BB06-86B8-6B4E-A3E0-4F5DF1CED742}" sibTransId="{2A2DD7C1-1B68-8948-8D0D-02BCF694A241}"/>
    <dgm:cxn modelId="{4B6A6E35-5BAA-BA49-99AB-2A13F2474577}" type="presOf" srcId="{2765DA2D-FE3C-2E47-ABF8-0EFAD41664B4}" destId="{C3002466-1E65-9E48-A531-D5F957471352}" srcOrd="0" destOrd="0" presId="urn:microsoft.com/office/officeart/2005/8/layout/default#1"/>
    <dgm:cxn modelId="{08255487-DBE0-6343-BAD9-4F1C9E34E3D9}" srcId="{2765DA2D-FE3C-2E47-ABF8-0EFAD41664B4}" destId="{2ABC2D18-745B-2742-BBF9-C2C597D94A0F}" srcOrd="8" destOrd="0" parTransId="{71232290-302F-E64F-BDDB-0371FD345E35}" sibTransId="{F94FC9DD-BCF4-7E4D-97E3-C3AEC1C3E449}"/>
    <dgm:cxn modelId="{9987B209-EF01-7A4E-BEB9-DC9666EFA286}" type="presOf" srcId="{8DFB0FAE-8158-4496-A077-4EB1D8977D2F}" destId="{2DAF6322-D16A-4C4E-8AD4-C6E5A795FDAE}" srcOrd="0" destOrd="0" presId="urn:microsoft.com/office/officeart/2005/8/layout/default#1"/>
    <dgm:cxn modelId="{22001E0D-51A6-BF49-9D32-A2B43F3E6B68}" type="presOf" srcId="{D75BF91F-7906-634D-8372-2306A0311EF1}" destId="{DCA33402-5CC2-B449-8445-E99B375BE8CE}" srcOrd="0" destOrd="0" presId="urn:microsoft.com/office/officeart/2005/8/layout/default#1"/>
    <dgm:cxn modelId="{5DC5F47C-FD78-3A45-92D8-FFE0A455966F}" type="presOf" srcId="{CFA34232-AFAE-C14A-86CE-BA1015178FF3}" destId="{CF98CACE-2048-164A-9AC9-7AE1CFE7D37B}" srcOrd="0" destOrd="0" presId="urn:microsoft.com/office/officeart/2005/8/layout/default#1"/>
    <dgm:cxn modelId="{D71EC323-26AF-9244-AC6F-FB4D66E956F1}" srcId="{2765DA2D-FE3C-2E47-ABF8-0EFAD41664B4}" destId="{749AECBA-93E9-374B-9499-3F7CF180D458}" srcOrd="4" destOrd="0" parTransId="{204D952E-FCE2-4547-8B4C-9494C72124ED}" sibTransId="{8C5C9EEC-4661-0C4C-8DD4-DA554DF3BF9C}"/>
    <dgm:cxn modelId="{F1504B33-D628-DC4B-9435-2B6F2F1E43B7}" srcId="{2765DA2D-FE3C-2E47-ABF8-0EFAD41664B4}" destId="{CFA34232-AFAE-C14A-86CE-BA1015178FF3}" srcOrd="9" destOrd="0" parTransId="{9875FCF4-107B-5F45-9B1D-A48F0E35E418}" sibTransId="{C4A8F31B-2E02-9E41-8B85-1EA39AE18B01}"/>
    <dgm:cxn modelId="{1A998AB9-F349-E442-B553-043534489F1E}" srcId="{2765DA2D-FE3C-2E47-ABF8-0EFAD41664B4}" destId="{D75BF91F-7906-634D-8372-2306A0311EF1}" srcOrd="6" destOrd="0" parTransId="{890A0B04-1E73-6749-8D54-10775793DD1D}" sibTransId="{51BD6E22-06CA-5047-A81E-5FDCA8F5D37D}"/>
    <dgm:cxn modelId="{D23CC1A9-0C7C-244E-B4AD-73F3F5F542A2}" type="presOf" srcId="{C8BBB1C0-CB62-0741-BED7-ACB2C0A624D2}" destId="{A39A6BA1-70A1-C64D-A061-C4AA5A371706}" srcOrd="0" destOrd="0" presId="urn:microsoft.com/office/officeart/2005/8/layout/default#1"/>
    <dgm:cxn modelId="{5C29BCC9-CBB8-7842-8A36-4871F7E8C797}" type="presOf" srcId="{C5F1579E-D34E-5640-A6F3-57AB18976100}" destId="{8A22497D-D905-0148-A0AA-DF796CC57828}" srcOrd="0" destOrd="0" presId="urn:microsoft.com/office/officeart/2005/8/layout/default#1"/>
    <dgm:cxn modelId="{ED27AC93-A309-8B42-A3D8-DA714502570E}" srcId="{2765DA2D-FE3C-2E47-ABF8-0EFAD41664B4}" destId="{C8BBB1C0-CB62-0741-BED7-ACB2C0A624D2}" srcOrd="7" destOrd="0" parTransId="{1C266876-A812-5F48-B770-EBA4C0F39346}" sibTransId="{95A1D13C-7A29-8240-B7E6-99259E462C4A}"/>
    <dgm:cxn modelId="{099A84D7-5886-BB4B-B3A4-EA61CA6419D6}" type="presOf" srcId="{749AECBA-93E9-374B-9499-3F7CF180D458}" destId="{BF839CF8-A261-2F4D-8CDC-D99FA5C11781}" srcOrd="0" destOrd="0" presId="urn:microsoft.com/office/officeart/2005/8/layout/default#1"/>
    <dgm:cxn modelId="{75550E91-7A13-684C-9274-D3F0E4B6D90C}" srcId="{2765DA2D-FE3C-2E47-ABF8-0EFAD41664B4}" destId="{5C76EE22-2D48-2D4F-BD5A-F86AC99FBF01}" srcOrd="3" destOrd="0" parTransId="{E9221FF9-C99D-DC44-B126-28CA79A9B2BB}" sibTransId="{5DE6DBD6-73D7-8E49-AD6A-642CC0C54B3B}"/>
    <dgm:cxn modelId="{1C864819-28F1-AA44-8C52-BB94030703CE}" type="presOf" srcId="{5C76EE22-2D48-2D4F-BD5A-F86AC99FBF01}" destId="{4F4FF2BF-8A7C-804D-8A20-AB700E2B9416}" srcOrd="0" destOrd="0" presId="urn:microsoft.com/office/officeart/2005/8/layout/default#1"/>
    <dgm:cxn modelId="{6C649CB2-15CB-0B4C-9A3E-D0EAB31A4E72}" type="presOf" srcId="{2ABC2D18-745B-2742-BBF9-C2C597D94A0F}" destId="{971FC7CB-0888-3848-8790-FD24ADEDB26C}" srcOrd="0" destOrd="0" presId="urn:microsoft.com/office/officeart/2005/8/layout/default#1"/>
    <dgm:cxn modelId="{C92EC7C9-9395-4B26-BBFE-DE17F0C5F834}" srcId="{2765DA2D-FE3C-2E47-ABF8-0EFAD41664B4}" destId="{8DFB0FAE-8158-4496-A077-4EB1D8977D2F}" srcOrd="10" destOrd="0" parTransId="{7A2055DA-BAFB-41E1-B320-0FC4D1F8195D}" sibTransId="{1114FAAB-B2FF-4948-8534-A3AD2B91101E}"/>
    <dgm:cxn modelId="{02C47811-DC15-9A47-A5F3-E71A80EC0957}" type="presOf" srcId="{69AC860E-2222-CA4C-8F62-198747C73703}" destId="{DBDE4EB0-6119-0E48-86F5-1F8940575559}" srcOrd="0" destOrd="0" presId="urn:microsoft.com/office/officeart/2005/8/layout/default#1"/>
    <dgm:cxn modelId="{8A1653D8-D7CC-3B41-839E-7E658A8D0C48}" type="presParOf" srcId="{C3002466-1E65-9E48-A531-D5F957471352}" destId="{671F9B2C-A20F-904C-BB2F-07BA253DF0F1}" srcOrd="0" destOrd="0" presId="urn:microsoft.com/office/officeart/2005/8/layout/default#1"/>
    <dgm:cxn modelId="{29D6D5AC-8E4D-1941-B55D-9E3D2AFF7AC4}" type="presParOf" srcId="{C3002466-1E65-9E48-A531-D5F957471352}" destId="{A63B4877-C77F-8C45-BBF1-506AF306D5A0}" srcOrd="1" destOrd="0" presId="urn:microsoft.com/office/officeart/2005/8/layout/default#1"/>
    <dgm:cxn modelId="{3C01D1C9-739B-A94A-A52F-24675D845E7F}" type="presParOf" srcId="{C3002466-1E65-9E48-A531-D5F957471352}" destId="{DBDE4EB0-6119-0E48-86F5-1F8940575559}" srcOrd="2" destOrd="0" presId="urn:microsoft.com/office/officeart/2005/8/layout/default#1"/>
    <dgm:cxn modelId="{1AB24C67-B783-F64A-A620-6363A9FADBEA}" type="presParOf" srcId="{C3002466-1E65-9E48-A531-D5F957471352}" destId="{A05C5C46-2213-5441-89F7-D4421CD47372}" srcOrd="3" destOrd="0" presId="urn:microsoft.com/office/officeart/2005/8/layout/default#1"/>
    <dgm:cxn modelId="{B6A366F1-DD32-034A-8653-A80A2DC84D67}" type="presParOf" srcId="{C3002466-1E65-9E48-A531-D5F957471352}" destId="{8A22497D-D905-0148-A0AA-DF796CC57828}" srcOrd="4" destOrd="0" presId="urn:microsoft.com/office/officeart/2005/8/layout/default#1"/>
    <dgm:cxn modelId="{3E98A9D8-6ADE-8146-A78E-7B4A7C816E7D}" type="presParOf" srcId="{C3002466-1E65-9E48-A531-D5F957471352}" destId="{8CA49F04-B0FA-6C47-A761-B7F6791120A1}" srcOrd="5" destOrd="0" presId="urn:microsoft.com/office/officeart/2005/8/layout/default#1"/>
    <dgm:cxn modelId="{BCD88177-D2E0-6641-9863-DF6908CF8B8E}" type="presParOf" srcId="{C3002466-1E65-9E48-A531-D5F957471352}" destId="{4F4FF2BF-8A7C-804D-8A20-AB700E2B9416}" srcOrd="6" destOrd="0" presId="urn:microsoft.com/office/officeart/2005/8/layout/default#1"/>
    <dgm:cxn modelId="{5A7466F4-88AB-F342-AAEB-14D192A53248}" type="presParOf" srcId="{C3002466-1E65-9E48-A531-D5F957471352}" destId="{295EC94C-0579-DA43-B013-C823880260DF}" srcOrd="7" destOrd="0" presId="urn:microsoft.com/office/officeart/2005/8/layout/default#1"/>
    <dgm:cxn modelId="{4C4B040C-5C0C-204F-8E36-CA1AD954CBE7}" type="presParOf" srcId="{C3002466-1E65-9E48-A531-D5F957471352}" destId="{BF839CF8-A261-2F4D-8CDC-D99FA5C11781}" srcOrd="8" destOrd="0" presId="urn:microsoft.com/office/officeart/2005/8/layout/default#1"/>
    <dgm:cxn modelId="{E5D283CC-C4E9-944C-B545-495DAF361A1F}" type="presParOf" srcId="{C3002466-1E65-9E48-A531-D5F957471352}" destId="{568F4A33-5F08-6E4B-B138-82C399E641CD}" srcOrd="9" destOrd="0" presId="urn:microsoft.com/office/officeart/2005/8/layout/default#1"/>
    <dgm:cxn modelId="{5CA413F7-5294-0E4A-B66E-E48C08A02448}" type="presParOf" srcId="{C3002466-1E65-9E48-A531-D5F957471352}" destId="{206A38FD-B9BD-404D-8F24-2F0D550EFB3A}" srcOrd="10" destOrd="0" presId="urn:microsoft.com/office/officeart/2005/8/layout/default#1"/>
    <dgm:cxn modelId="{C150C158-5B12-9C49-AA4B-9968B9F982D2}" type="presParOf" srcId="{C3002466-1E65-9E48-A531-D5F957471352}" destId="{8C2B89FE-16C9-414C-AEAA-19BB518BA361}" srcOrd="11" destOrd="0" presId="urn:microsoft.com/office/officeart/2005/8/layout/default#1"/>
    <dgm:cxn modelId="{8E72BDD3-D32F-4E40-B069-B8C27FCB41D9}" type="presParOf" srcId="{C3002466-1E65-9E48-A531-D5F957471352}" destId="{DCA33402-5CC2-B449-8445-E99B375BE8CE}" srcOrd="12" destOrd="0" presId="urn:microsoft.com/office/officeart/2005/8/layout/default#1"/>
    <dgm:cxn modelId="{2EEE1C9E-3E22-0444-8C86-B90ACDA5C974}" type="presParOf" srcId="{C3002466-1E65-9E48-A531-D5F957471352}" destId="{2F923C46-4EEC-BB45-B681-3C301BAFA7F6}" srcOrd="13" destOrd="0" presId="urn:microsoft.com/office/officeart/2005/8/layout/default#1"/>
    <dgm:cxn modelId="{D1D06A2E-769D-014E-93C5-CC65903EC21F}" type="presParOf" srcId="{C3002466-1E65-9E48-A531-D5F957471352}" destId="{A39A6BA1-70A1-C64D-A061-C4AA5A371706}" srcOrd="14" destOrd="0" presId="urn:microsoft.com/office/officeart/2005/8/layout/default#1"/>
    <dgm:cxn modelId="{5982AD06-A95A-714C-ABF4-E32983886A8E}" type="presParOf" srcId="{C3002466-1E65-9E48-A531-D5F957471352}" destId="{1A8B2939-6F4F-0B45-96B4-33D77B582892}" srcOrd="15" destOrd="0" presId="urn:microsoft.com/office/officeart/2005/8/layout/default#1"/>
    <dgm:cxn modelId="{7207904C-6C69-CD41-8A51-54F9D91DF286}" type="presParOf" srcId="{C3002466-1E65-9E48-A531-D5F957471352}" destId="{971FC7CB-0888-3848-8790-FD24ADEDB26C}" srcOrd="16" destOrd="0" presId="urn:microsoft.com/office/officeart/2005/8/layout/default#1"/>
    <dgm:cxn modelId="{B1158274-2963-4244-A2DE-BA624F0E7DFA}" type="presParOf" srcId="{C3002466-1E65-9E48-A531-D5F957471352}" destId="{CC95E439-5F57-EE4F-A2D6-DA3C9727EBD0}" srcOrd="17" destOrd="0" presId="urn:microsoft.com/office/officeart/2005/8/layout/default#1"/>
    <dgm:cxn modelId="{D3B7D027-C9DA-E447-B260-8C978CFB29FC}" type="presParOf" srcId="{C3002466-1E65-9E48-A531-D5F957471352}" destId="{CF98CACE-2048-164A-9AC9-7AE1CFE7D37B}" srcOrd="18" destOrd="0" presId="urn:microsoft.com/office/officeart/2005/8/layout/default#1"/>
    <dgm:cxn modelId="{7FB239A9-28EC-E143-84B0-5B528F9D8043}" type="presParOf" srcId="{C3002466-1E65-9E48-A531-D5F957471352}" destId="{9F0622D6-962E-4288-8967-F152037A9508}" srcOrd="19" destOrd="0" presId="urn:microsoft.com/office/officeart/2005/8/layout/default#1"/>
    <dgm:cxn modelId="{0AE9CC9D-6779-E04C-911C-08AC827FC40C}" type="presParOf" srcId="{C3002466-1E65-9E48-A531-D5F957471352}" destId="{2DAF6322-D16A-4C4E-8AD4-C6E5A795FDAE}" srcOrd="20" destOrd="0" presId="urn:microsoft.com/office/officeart/2005/8/layout/default#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76043360-C297-8243-9A63-9709F2D682FF}" type="doc">
      <dgm:prSet loTypeId="urn:microsoft.com/office/officeart/2005/8/layout/vList2" loCatId="" qsTypeId="urn:microsoft.com/office/officeart/2005/8/quickstyle/simple2" qsCatId="simple" csTypeId="urn:microsoft.com/office/officeart/2005/8/colors/colorful1#2" csCatId="colorful" phldr="1"/>
      <dgm:spPr/>
      <dgm:t>
        <a:bodyPr/>
        <a:lstStyle/>
        <a:p>
          <a:endParaRPr lang="en-US"/>
        </a:p>
      </dgm:t>
    </dgm:pt>
    <dgm:pt modelId="{5DF1225A-1860-0443-B41A-E5344823BAEA}">
      <dgm:prSet custT="1"/>
      <dgm:spPr/>
      <dgm:t>
        <a:bodyPr/>
        <a:lstStyle/>
        <a:p>
          <a:pPr algn="ctr" rtl="0"/>
          <a:r>
            <a:rPr lang="en-US" sz="2300" b="1" smtClean="0">
              <a:latin typeface="Cambria"/>
              <a:cs typeface="Cambria"/>
            </a:rPr>
            <a:t>What is the Model Code of Conduct?</a:t>
          </a:r>
          <a:endParaRPr lang="en-US" sz="2300" dirty="0">
            <a:latin typeface="Cambria"/>
            <a:cs typeface="Cambria"/>
          </a:endParaRPr>
        </a:p>
      </dgm:t>
    </dgm:pt>
    <dgm:pt modelId="{A5A92A21-9AB0-2641-94F0-37BF64260678}" type="parTrans" cxnId="{1792681D-41D8-7440-84C7-E52BF3839759}">
      <dgm:prSet/>
      <dgm:spPr/>
      <dgm:t>
        <a:bodyPr/>
        <a:lstStyle/>
        <a:p>
          <a:endParaRPr lang="en-US" sz="2300">
            <a:solidFill>
              <a:srgbClr val="000000"/>
            </a:solidFill>
            <a:latin typeface="Cambria"/>
            <a:cs typeface="Cambria"/>
          </a:endParaRPr>
        </a:p>
      </dgm:t>
    </dgm:pt>
    <dgm:pt modelId="{3FB04F2B-FCB9-8B4D-8040-274615457B29}" type="sibTrans" cxnId="{1792681D-41D8-7440-84C7-E52BF3839759}">
      <dgm:prSet/>
      <dgm:spPr/>
      <dgm:t>
        <a:bodyPr/>
        <a:lstStyle/>
        <a:p>
          <a:endParaRPr lang="en-US" sz="2300">
            <a:solidFill>
              <a:srgbClr val="000000"/>
            </a:solidFill>
            <a:latin typeface="Cambria"/>
            <a:cs typeface="Cambria"/>
          </a:endParaRPr>
        </a:p>
      </dgm:t>
    </dgm:pt>
    <dgm:pt modelId="{3F3AACD1-57A6-4E4E-84E2-FC7AF033B859}">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latin typeface="Cambria"/>
              <a:cs typeface="Cambria"/>
            </a:rPr>
            <a:t>The Model Code of Conduct for guidance of political parties and candidates is a set of norms which has been evolved with the consensus of political parties who have consented to abide by the principles embodied in the said code and also binds them to respect and observe it in its letter and spirit.</a:t>
          </a:r>
          <a:endParaRPr lang="en-US" sz="2300" dirty="0">
            <a:latin typeface="Cambria"/>
            <a:cs typeface="Cambria"/>
          </a:endParaRPr>
        </a:p>
      </dgm:t>
    </dgm:pt>
    <dgm:pt modelId="{954860F8-7F00-F148-A744-529366E15C2B}" type="parTrans" cxnId="{9D83A6E9-C0C1-CA4A-A63B-23D04DFCA08E}">
      <dgm:prSet/>
      <dgm:spPr/>
      <dgm:t>
        <a:bodyPr/>
        <a:lstStyle/>
        <a:p>
          <a:endParaRPr lang="en-US" sz="2300">
            <a:solidFill>
              <a:srgbClr val="000000"/>
            </a:solidFill>
            <a:latin typeface="Cambria"/>
            <a:cs typeface="Cambria"/>
          </a:endParaRPr>
        </a:p>
      </dgm:t>
    </dgm:pt>
    <dgm:pt modelId="{24C1ECDD-60B1-2245-A334-848BC0260B1E}" type="sibTrans" cxnId="{9D83A6E9-C0C1-CA4A-A63B-23D04DFCA08E}">
      <dgm:prSet/>
      <dgm:spPr/>
      <dgm:t>
        <a:bodyPr/>
        <a:lstStyle/>
        <a:p>
          <a:endParaRPr lang="en-US" sz="2300">
            <a:solidFill>
              <a:srgbClr val="000000"/>
            </a:solidFill>
            <a:latin typeface="Cambria"/>
            <a:cs typeface="Cambria"/>
          </a:endParaRPr>
        </a:p>
      </dgm:t>
    </dgm:pt>
    <dgm:pt modelId="{65EA9E68-3ED8-7645-82D7-106E748AA46B}" type="pres">
      <dgm:prSet presAssocID="{76043360-C297-8243-9A63-9709F2D682FF}" presName="linear" presStyleCnt="0">
        <dgm:presLayoutVars>
          <dgm:animLvl val="lvl"/>
          <dgm:resizeHandles val="exact"/>
        </dgm:presLayoutVars>
      </dgm:prSet>
      <dgm:spPr/>
      <dgm:t>
        <a:bodyPr/>
        <a:lstStyle/>
        <a:p>
          <a:endParaRPr lang="en-US"/>
        </a:p>
      </dgm:t>
    </dgm:pt>
    <dgm:pt modelId="{24A23A20-BD66-1440-A49D-4D53D6AE5D93}" type="pres">
      <dgm:prSet presAssocID="{5DF1225A-1860-0443-B41A-E5344823BAEA}" presName="parentText" presStyleLbl="node1" presStyleIdx="0" presStyleCnt="2" custScaleY="32376" custLinFactY="-8860" custLinFactNeighborY="-100000">
        <dgm:presLayoutVars>
          <dgm:chMax val="0"/>
          <dgm:bulletEnabled val="1"/>
        </dgm:presLayoutVars>
      </dgm:prSet>
      <dgm:spPr/>
      <dgm:t>
        <a:bodyPr/>
        <a:lstStyle/>
        <a:p>
          <a:endParaRPr lang="en-US"/>
        </a:p>
      </dgm:t>
    </dgm:pt>
    <dgm:pt modelId="{4A9E5D5D-0A06-164F-AE41-5841724195A3}" type="pres">
      <dgm:prSet presAssocID="{3FB04F2B-FCB9-8B4D-8040-274615457B29}" presName="spacer" presStyleCnt="0"/>
      <dgm:spPr/>
    </dgm:pt>
    <dgm:pt modelId="{70D2F78B-8382-6443-9039-E708AD610358}" type="pres">
      <dgm:prSet presAssocID="{3F3AACD1-57A6-4E4E-84E2-FC7AF033B859}" presName="parentText" presStyleLbl="node1" presStyleIdx="1" presStyleCnt="2" custLinFactY="8860" custLinFactNeighborY="100000">
        <dgm:presLayoutVars>
          <dgm:chMax val="0"/>
          <dgm:bulletEnabled val="1"/>
        </dgm:presLayoutVars>
      </dgm:prSet>
      <dgm:spPr/>
      <dgm:t>
        <a:bodyPr/>
        <a:lstStyle/>
        <a:p>
          <a:endParaRPr lang="en-US"/>
        </a:p>
      </dgm:t>
    </dgm:pt>
  </dgm:ptLst>
  <dgm:cxnLst>
    <dgm:cxn modelId="{9D83A6E9-C0C1-CA4A-A63B-23D04DFCA08E}" srcId="{76043360-C297-8243-9A63-9709F2D682FF}" destId="{3F3AACD1-57A6-4E4E-84E2-FC7AF033B859}" srcOrd="1" destOrd="0" parTransId="{954860F8-7F00-F148-A744-529366E15C2B}" sibTransId="{24C1ECDD-60B1-2245-A334-848BC0260B1E}"/>
    <dgm:cxn modelId="{CAF1BBBB-789B-9B48-98B0-7C5BFB2511BA}" type="presOf" srcId="{76043360-C297-8243-9A63-9709F2D682FF}" destId="{65EA9E68-3ED8-7645-82D7-106E748AA46B}" srcOrd="0" destOrd="0" presId="urn:microsoft.com/office/officeart/2005/8/layout/vList2"/>
    <dgm:cxn modelId="{1792681D-41D8-7440-84C7-E52BF3839759}" srcId="{76043360-C297-8243-9A63-9709F2D682FF}" destId="{5DF1225A-1860-0443-B41A-E5344823BAEA}" srcOrd="0" destOrd="0" parTransId="{A5A92A21-9AB0-2641-94F0-37BF64260678}" sibTransId="{3FB04F2B-FCB9-8B4D-8040-274615457B29}"/>
    <dgm:cxn modelId="{A5EE1715-64DD-6244-8447-7E19684A7541}" type="presOf" srcId="{5DF1225A-1860-0443-B41A-E5344823BAEA}" destId="{24A23A20-BD66-1440-A49D-4D53D6AE5D93}" srcOrd="0" destOrd="0" presId="urn:microsoft.com/office/officeart/2005/8/layout/vList2"/>
    <dgm:cxn modelId="{1A530B39-7045-774E-BF92-A7DA073E3650}" type="presOf" srcId="{3F3AACD1-57A6-4E4E-84E2-FC7AF033B859}" destId="{70D2F78B-8382-6443-9039-E708AD610358}" srcOrd="0" destOrd="0" presId="urn:microsoft.com/office/officeart/2005/8/layout/vList2"/>
    <dgm:cxn modelId="{09E1364A-30AF-1B4E-BCA3-6CB150A682A0}" type="presParOf" srcId="{65EA9E68-3ED8-7645-82D7-106E748AA46B}" destId="{24A23A20-BD66-1440-A49D-4D53D6AE5D93}" srcOrd="0" destOrd="0" presId="urn:microsoft.com/office/officeart/2005/8/layout/vList2"/>
    <dgm:cxn modelId="{6180C89A-9404-5448-9267-B955D7B3D03B}" type="presParOf" srcId="{65EA9E68-3ED8-7645-82D7-106E748AA46B}" destId="{4A9E5D5D-0A06-164F-AE41-5841724195A3}" srcOrd="1" destOrd="0" presId="urn:microsoft.com/office/officeart/2005/8/layout/vList2"/>
    <dgm:cxn modelId="{F6D6616F-BD4C-CD46-B9C1-41B17A98197D}" type="presParOf" srcId="{65EA9E68-3ED8-7645-82D7-106E748AA46B}" destId="{70D2F78B-8382-6443-9039-E708AD610358}"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CBC0B386-C0D7-C74D-8653-11CC76F9AA49}" type="doc">
      <dgm:prSet loTypeId="urn:microsoft.com/office/officeart/2005/8/layout/vList2" loCatId="" qsTypeId="urn:microsoft.com/office/officeart/2005/8/quickstyle/simple2" qsCatId="simple" csTypeId="urn:microsoft.com/office/officeart/2005/8/colors/colorful1#3" csCatId="colorful" phldr="1"/>
      <dgm:spPr/>
      <dgm:t>
        <a:bodyPr/>
        <a:lstStyle/>
        <a:p>
          <a:endParaRPr lang="en-US"/>
        </a:p>
      </dgm:t>
    </dgm:pt>
    <dgm:pt modelId="{3B32C172-20A9-7343-9E42-3B099EC76EB7}">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100" b="1" dirty="0" smtClean="0">
              <a:solidFill>
                <a:srgbClr val="000000"/>
              </a:solidFill>
            </a:rPr>
            <a:t>What is the role of Election Commission in the matter?</a:t>
          </a:r>
          <a:endParaRPr lang="en-US" sz="2100" dirty="0">
            <a:solidFill>
              <a:srgbClr val="000000"/>
            </a:solidFill>
          </a:endParaRPr>
        </a:p>
      </dgm:t>
    </dgm:pt>
    <dgm:pt modelId="{DB9CFB06-58B0-4842-B6A3-4C6B4D0FDE9B}" type="parTrans" cxnId="{A8300D88-E2EB-4549-B4C4-AD4326D413E0}">
      <dgm:prSet/>
      <dgm:spPr/>
      <dgm:t>
        <a:bodyPr/>
        <a:lstStyle/>
        <a:p>
          <a:endParaRPr lang="en-US" sz="2100">
            <a:solidFill>
              <a:srgbClr val="000000"/>
            </a:solidFill>
          </a:endParaRPr>
        </a:p>
      </dgm:t>
    </dgm:pt>
    <dgm:pt modelId="{326113DB-775C-6B47-88FD-2FD34077EDB9}" type="sibTrans" cxnId="{A8300D88-E2EB-4549-B4C4-AD4326D413E0}">
      <dgm:prSet/>
      <dgm:spPr/>
      <dgm:t>
        <a:bodyPr/>
        <a:lstStyle/>
        <a:p>
          <a:endParaRPr lang="en-US" sz="2100">
            <a:solidFill>
              <a:srgbClr val="000000"/>
            </a:solidFill>
          </a:endParaRPr>
        </a:p>
      </dgm:t>
    </dgm:pt>
    <dgm:pt modelId="{29297DDB-51C3-D644-B081-63653848F7B6}">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100" dirty="0" smtClean="0">
              <a:solidFill>
                <a:srgbClr val="000000"/>
              </a:solidFill>
            </a:rPr>
            <a:t>The Election Commission ensures its observance by political party(</a:t>
          </a:r>
          <a:r>
            <a:rPr lang="en-US" sz="2100" dirty="0" err="1" smtClean="0">
              <a:solidFill>
                <a:srgbClr val="000000"/>
              </a:solidFill>
            </a:rPr>
            <a:t>ies</a:t>
          </a:r>
          <a:r>
            <a:rPr lang="en-US" sz="2100" dirty="0" smtClean="0">
              <a:solidFill>
                <a:srgbClr val="000000"/>
              </a:solidFill>
            </a:rPr>
            <a:t>) in power, including ruling parties at the Centre and in the States and contesting candidates in the discharge of its constitutional duties for conducting the free, fair and peaceful elections to the Parliament and the State Legislatures under Article 324 of the Constitution of India. It is also ensured that official machinery for the electoral purposes is not misused. Further, it is also ensured that electoral offences, malpractices and corrupt practices such as impersonation, bribing and inducement of voters, threat and intimidation to the voters are prevented by all means. In case of violation, appropriate measures are taken.</a:t>
          </a:r>
          <a:endParaRPr lang="en-US" sz="2100" dirty="0">
            <a:solidFill>
              <a:srgbClr val="000000"/>
            </a:solidFill>
          </a:endParaRPr>
        </a:p>
      </dgm:t>
    </dgm:pt>
    <dgm:pt modelId="{304F0C31-3A88-DA42-9517-4A6F9BEBE4C4}" type="parTrans" cxnId="{76200BFB-89C1-2448-A07C-7D8681081E04}">
      <dgm:prSet/>
      <dgm:spPr/>
      <dgm:t>
        <a:bodyPr/>
        <a:lstStyle/>
        <a:p>
          <a:endParaRPr lang="en-US" sz="2100">
            <a:solidFill>
              <a:srgbClr val="000000"/>
            </a:solidFill>
          </a:endParaRPr>
        </a:p>
      </dgm:t>
    </dgm:pt>
    <dgm:pt modelId="{4AF928E1-BB2D-A842-AC59-498AF666D9AF}" type="sibTrans" cxnId="{76200BFB-89C1-2448-A07C-7D8681081E04}">
      <dgm:prSet/>
      <dgm:spPr/>
      <dgm:t>
        <a:bodyPr/>
        <a:lstStyle/>
        <a:p>
          <a:endParaRPr lang="en-US" sz="2100">
            <a:solidFill>
              <a:srgbClr val="000000"/>
            </a:solidFill>
          </a:endParaRPr>
        </a:p>
      </dgm:t>
    </dgm:pt>
    <dgm:pt modelId="{E1C4D49A-5AA2-9047-B61C-ADB66A8B2624}" type="pres">
      <dgm:prSet presAssocID="{CBC0B386-C0D7-C74D-8653-11CC76F9AA49}" presName="linear" presStyleCnt="0">
        <dgm:presLayoutVars>
          <dgm:animLvl val="lvl"/>
          <dgm:resizeHandles val="exact"/>
        </dgm:presLayoutVars>
      </dgm:prSet>
      <dgm:spPr/>
      <dgm:t>
        <a:bodyPr/>
        <a:lstStyle/>
        <a:p>
          <a:endParaRPr lang="en-US"/>
        </a:p>
      </dgm:t>
    </dgm:pt>
    <dgm:pt modelId="{B7B73CD2-8D7D-B747-BFAA-E1EE4CA02AFB}" type="pres">
      <dgm:prSet presAssocID="{3B32C172-20A9-7343-9E42-3B099EC76EB7}" presName="parentText" presStyleLbl="node1" presStyleIdx="0" presStyleCnt="2" custScaleY="24876" custLinFactY="-26432" custLinFactNeighborY="-100000">
        <dgm:presLayoutVars>
          <dgm:chMax val="0"/>
          <dgm:bulletEnabled val="1"/>
        </dgm:presLayoutVars>
      </dgm:prSet>
      <dgm:spPr/>
      <dgm:t>
        <a:bodyPr/>
        <a:lstStyle/>
        <a:p>
          <a:endParaRPr lang="en-US"/>
        </a:p>
      </dgm:t>
    </dgm:pt>
    <dgm:pt modelId="{78BE8F4D-88D4-A947-BD3D-A53CF8806B2E}" type="pres">
      <dgm:prSet presAssocID="{326113DB-775C-6B47-88FD-2FD34077EDB9}" presName="spacer" presStyleCnt="0"/>
      <dgm:spPr/>
    </dgm:pt>
    <dgm:pt modelId="{79BCC265-EC6E-AD46-BCFB-80A04CA8E819}" type="pres">
      <dgm:prSet presAssocID="{29297DDB-51C3-D644-B081-63653848F7B6}" presName="parentText" presStyleLbl="node1" presStyleIdx="1" presStyleCnt="2" custScaleY="106099">
        <dgm:presLayoutVars>
          <dgm:chMax val="0"/>
          <dgm:bulletEnabled val="1"/>
        </dgm:presLayoutVars>
      </dgm:prSet>
      <dgm:spPr/>
      <dgm:t>
        <a:bodyPr/>
        <a:lstStyle/>
        <a:p>
          <a:endParaRPr lang="en-US"/>
        </a:p>
      </dgm:t>
    </dgm:pt>
  </dgm:ptLst>
  <dgm:cxnLst>
    <dgm:cxn modelId="{2F7F13D3-5C9A-A84D-B5DA-B50044EF3328}" type="presOf" srcId="{29297DDB-51C3-D644-B081-63653848F7B6}" destId="{79BCC265-EC6E-AD46-BCFB-80A04CA8E819}" srcOrd="0" destOrd="0" presId="urn:microsoft.com/office/officeart/2005/8/layout/vList2"/>
    <dgm:cxn modelId="{76200BFB-89C1-2448-A07C-7D8681081E04}" srcId="{CBC0B386-C0D7-C74D-8653-11CC76F9AA49}" destId="{29297DDB-51C3-D644-B081-63653848F7B6}" srcOrd="1" destOrd="0" parTransId="{304F0C31-3A88-DA42-9517-4A6F9BEBE4C4}" sibTransId="{4AF928E1-BB2D-A842-AC59-498AF666D9AF}"/>
    <dgm:cxn modelId="{3A79FBFB-046A-9740-83F1-DC2921C3FEE1}" type="presOf" srcId="{3B32C172-20A9-7343-9E42-3B099EC76EB7}" destId="{B7B73CD2-8D7D-B747-BFAA-E1EE4CA02AFB}" srcOrd="0" destOrd="0" presId="urn:microsoft.com/office/officeart/2005/8/layout/vList2"/>
    <dgm:cxn modelId="{8459CAC8-5905-CC47-9B41-A6CD319FE2DF}" type="presOf" srcId="{CBC0B386-C0D7-C74D-8653-11CC76F9AA49}" destId="{E1C4D49A-5AA2-9047-B61C-ADB66A8B2624}" srcOrd="0" destOrd="0" presId="urn:microsoft.com/office/officeart/2005/8/layout/vList2"/>
    <dgm:cxn modelId="{A8300D88-E2EB-4549-B4C4-AD4326D413E0}" srcId="{CBC0B386-C0D7-C74D-8653-11CC76F9AA49}" destId="{3B32C172-20A9-7343-9E42-3B099EC76EB7}" srcOrd="0" destOrd="0" parTransId="{DB9CFB06-58B0-4842-B6A3-4C6B4D0FDE9B}" sibTransId="{326113DB-775C-6B47-88FD-2FD34077EDB9}"/>
    <dgm:cxn modelId="{6806ECF9-7FC9-0248-B602-3D9911427132}" type="presParOf" srcId="{E1C4D49A-5AA2-9047-B61C-ADB66A8B2624}" destId="{B7B73CD2-8D7D-B747-BFAA-E1EE4CA02AFB}" srcOrd="0" destOrd="0" presId="urn:microsoft.com/office/officeart/2005/8/layout/vList2"/>
    <dgm:cxn modelId="{5D7CE3FC-D0F4-DD48-A3C7-15B62C89510C}" type="presParOf" srcId="{E1C4D49A-5AA2-9047-B61C-ADB66A8B2624}" destId="{78BE8F4D-88D4-A947-BD3D-A53CF8806B2E}" srcOrd="1" destOrd="0" presId="urn:microsoft.com/office/officeart/2005/8/layout/vList2"/>
    <dgm:cxn modelId="{49943F2E-A316-DA44-ABB2-CC1D996AEDBC}" type="presParOf" srcId="{E1C4D49A-5AA2-9047-B61C-ADB66A8B2624}" destId="{79BCC265-EC6E-AD46-BCFB-80A04CA8E819}"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C421FD2-00E0-EF43-97A0-EFC799657C78}" type="doc">
      <dgm:prSet loTypeId="urn:microsoft.com/office/officeart/2005/8/layout/vList2" loCatId="" qsTypeId="urn:microsoft.com/office/officeart/2005/8/quickstyle/simple2" qsCatId="simple" csTypeId="urn:microsoft.com/office/officeart/2005/8/colors/colorful1#4" csCatId="colorful" phldr="1"/>
      <dgm:spPr/>
      <dgm:t>
        <a:bodyPr/>
        <a:lstStyle/>
        <a:p>
          <a:endParaRPr lang="en-US"/>
        </a:p>
      </dgm:t>
    </dgm:pt>
    <dgm:pt modelId="{C554DECF-C8DF-084D-8678-CAC61A6B0381}">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300" b="1" dirty="0" smtClean="0">
              <a:solidFill>
                <a:srgbClr val="000000"/>
              </a:solidFill>
            </a:rPr>
            <a:t>What is applicability of code during general elections and bye-elections?</a:t>
          </a:r>
          <a:endParaRPr lang="en-US" sz="2300" dirty="0">
            <a:solidFill>
              <a:srgbClr val="000000"/>
            </a:solidFill>
          </a:endParaRPr>
        </a:p>
      </dgm:t>
    </dgm:pt>
    <dgm:pt modelId="{725089A2-DCC8-FC4C-9CBF-05A39ADCAD46}" type="parTrans" cxnId="{5D13503B-6269-5B44-BD40-904C25E03AE1}">
      <dgm:prSet/>
      <dgm:spPr/>
      <dgm:t>
        <a:bodyPr/>
        <a:lstStyle/>
        <a:p>
          <a:endParaRPr lang="en-US" sz="2300"/>
        </a:p>
      </dgm:t>
    </dgm:pt>
    <dgm:pt modelId="{872EB3C7-5B50-B047-A527-94B559400F13}" type="sibTrans" cxnId="{5D13503B-6269-5B44-BD40-904C25E03AE1}">
      <dgm:prSet/>
      <dgm:spPr/>
      <dgm:t>
        <a:bodyPr/>
        <a:lstStyle/>
        <a:p>
          <a:endParaRPr lang="en-US" sz="2300"/>
        </a:p>
      </dgm:t>
    </dgm:pt>
    <dgm:pt modelId="{4EC87F3C-8D14-184C-9EBD-57A89312C39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t>During general elections to House of People (</a:t>
          </a:r>
          <a:r>
            <a:rPr lang="en-US" sz="2300" dirty="0" err="1" smtClean="0"/>
            <a:t>Lok</a:t>
          </a:r>
          <a:r>
            <a:rPr lang="en-US" sz="2300" dirty="0" smtClean="0"/>
            <a:t> </a:t>
          </a:r>
          <a:r>
            <a:rPr lang="en-US" sz="2300" dirty="0" err="1" smtClean="0"/>
            <a:t>Sabha</a:t>
          </a:r>
          <a:r>
            <a:rPr lang="en-US" sz="2300" dirty="0" smtClean="0"/>
            <a:t>), the code is applicable throughout the country.</a:t>
          </a:r>
          <a:endParaRPr lang="en-US" sz="2300" dirty="0"/>
        </a:p>
      </dgm:t>
    </dgm:pt>
    <dgm:pt modelId="{1FFF55CB-724A-F649-AC07-8FB1CD2CAD4A}" type="parTrans" cxnId="{9CA53F9A-87A6-FA4F-8505-AEB322D90DAF}">
      <dgm:prSet/>
      <dgm:spPr/>
      <dgm:t>
        <a:bodyPr/>
        <a:lstStyle/>
        <a:p>
          <a:endParaRPr lang="en-US" sz="2300"/>
        </a:p>
      </dgm:t>
    </dgm:pt>
    <dgm:pt modelId="{FC86B580-68DB-3A42-A0B7-7B9AB2C031F8}" type="sibTrans" cxnId="{9CA53F9A-87A6-FA4F-8505-AEB322D90DAF}">
      <dgm:prSet/>
      <dgm:spPr/>
      <dgm:t>
        <a:bodyPr/>
        <a:lstStyle/>
        <a:p>
          <a:endParaRPr lang="en-US" sz="2300"/>
        </a:p>
      </dgm:t>
    </dgm:pt>
    <dgm:pt modelId="{F75F2EC7-5A26-6142-961E-B968A852F62C}">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en-US" sz="2300" dirty="0" smtClean="0"/>
            <a:t>During general elections to the Legislative Assembly (</a:t>
          </a:r>
          <a:r>
            <a:rPr lang="en-US" sz="2300" dirty="0" err="1" smtClean="0"/>
            <a:t>Vidhan</a:t>
          </a:r>
          <a:r>
            <a:rPr lang="en-US" sz="2300" dirty="0" smtClean="0"/>
            <a:t> </a:t>
          </a:r>
          <a:r>
            <a:rPr lang="en-US" sz="2300" dirty="0" err="1" smtClean="0"/>
            <a:t>Sabha</a:t>
          </a:r>
          <a:r>
            <a:rPr lang="en-US" sz="2300" dirty="0" smtClean="0"/>
            <a:t>), the code is applicable in the entire State.</a:t>
          </a:r>
          <a:endParaRPr lang="en-US" sz="2300" dirty="0"/>
        </a:p>
      </dgm:t>
    </dgm:pt>
    <dgm:pt modelId="{2961275A-48A7-EA42-A89E-7C559CE5F5B9}" type="parTrans" cxnId="{E544E65B-E255-0E42-A7DC-B3924AF73CF3}">
      <dgm:prSet/>
      <dgm:spPr/>
      <dgm:t>
        <a:bodyPr/>
        <a:lstStyle/>
        <a:p>
          <a:endParaRPr lang="en-US" sz="2300"/>
        </a:p>
      </dgm:t>
    </dgm:pt>
    <dgm:pt modelId="{95692DE3-92FE-3A42-BB6F-7BB15C8F1079}" type="sibTrans" cxnId="{E544E65B-E255-0E42-A7DC-B3924AF73CF3}">
      <dgm:prSet/>
      <dgm:spPr/>
      <dgm:t>
        <a:bodyPr/>
        <a:lstStyle/>
        <a:p>
          <a:endParaRPr lang="en-US" sz="2300"/>
        </a:p>
      </dgm:t>
    </dgm:pt>
    <dgm:pt modelId="{7C47A07C-D7AC-F641-8596-F60AC1485B60}">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US" sz="2300" dirty="0" smtClean="0"/>
            <a:t>During bye-elections, the code is applicable in the entire district or districts in which the constituency falls.</a:t>
          </a:r>
          <a:endParaRPr lang="en-US" sz="2300" dirty="0"/>
        </a:p>
      </dgm:t>
    </dgm:pt>
    <dgm:pt modelId="{999B314C-24C8-6C4B-BBFE-C8C70DAE3F5B}" type="parTrans" cxnId="{461A4A4E-9312-8D4B-96EC-C07263874405}">
      <dgm:prSet/>
      <dgm:spPr/>
      <dgm:t>
        <a:bodyPr/>
        <a:lstStyle/>
        <a:p>
          <a:endParaRPr lang="en-US" sz="2300"/>
        </a:p>
      </dgm:t>
    </dgm:pt>
    <dgm:pt modelId="{6BCA52F7-D7F9-D847-B479-CBB8A020C940}" type="sibTrans" cxnId="{461A4A4E-9312-8D4B-96EC-C07263874405}">
      <dgm:prSet/>
      <dgm:spPr/>
      <dgm:t>
        <a:bodyPr/>
        <a:lstStyle/>
        <a:p>
          <a:endParaRPr lang="en-US" sz="2300"/>
        </a:p>
      </dgm:t>
    </dgm:pt>
    <dgm:pt modelId="{6B13E7AD-5D09-3142-A910-E219A22733B9}" type="pres">
      <dgm:prSet presAssocID="{CC421FD2-00E0-EF43-97A0-EFC799657C78}" presName="linear" presStyleCnt="0">
        <dgm:presLayoutVars>
          <dgm:animLvl val="lvl"/>
          <dgm:resizeHandles val="exact"/>
        </dgm:presLayoutVars>
      </dgm:prSet>
      <dgm:spPr/>
      <dgm:t>
        <a:bodyPr/>
        <a:lstStyle/>
        <a:p>
          <a:endParaRPr lang="en-US"/>
        </a:p>
      </dgm:t>
    </dgm:pt>
    <dgm:pt modelId="{029E00EF-4B77-D242-8DAC-2DBB2912C4AA}" type="pres">
      <dgm:prSet presAssocID="{C554DECF-C8DF-084D-8678-CAC61A6B0381}" presName="parentText" presStyleLbl="node1" presStyleIdx="0" presStyleCnt="4">
        <dgm:presLayoutVars>
          <dgm:chMax val="0"/>
          <dgm:bulletEnabled val="1"/>
        </dgm:presLayoutVars>
      </dgm:prSet>
      <dgm:spPr/>
      <dgm:t>
        <a:bodyPr/>
        <a:lstStyle/>
        <a:p>
          <a:endParaRPr lang="en-US"/>
        </a:p>
      </dgm:t>
    </dgm:pt>
    <dgm:pt modelId="{4F84A172-B608-894E-AE75-E0D2C9CA042E}" type="pres">
      <dgm:prSet presAssocID="{872EB3C7-5B50-B047-A527-94B559400F13}" presName="spacer" presStyleCnt="0"/>
      <dgm:spPr/>
    </dgm:pt>
    <dgm:pt modelId="{2219E1D5-3D89-9649-BFC6-39E6230392FF}" type="pres">
      <dgm:prSet presAssocID="{4EC87F3C-8D14-184C-9EBD-57A89312C393}" presName="parentText" presStyleLbl="node1" presStyleIdx="1" presStyleCnt="4" custLinFactY="9198" custLinFactNeighborY="100000">
        <dgm:presLayoutVars>
          <dgm:chMax val="0"/>
          <dgm:bulletEnabled val="1"/>
        </dgm:presLayoutVars>
      </dgm:prSet>
      <dgm:spPr/>
      <dgm:t>
        <a:bodyPr/>
        <a:lstStyle/>
        <a:p>
          <a:endParaRPr lang="en-US"/>
        </a:p>
      </dgm:t>
    </dgm:pt>
    <dgm:pt modelId="{2B695664-7B4E-AF42-8C73-CC7B4684747F}" type="pres">
      <dgm:prSet presAssocID="{FC86B580-68DB-3A42-A0B7-7B9AB2C031F8}" presName="spacer" presStyleCnt="0"/>
      <dgm:spPr/>
    </dgm:pt>
    <dgm:pt modelId="{BF0F2711-D49A-E848-B78E-1B9E50213134}" type="pres">
      <dgm:prSet presAssocID="{F75F2EC7-5A26-6142-961E-B968A852F62C}" presName="parentText" presStyleLbl="node1" presStyleIdx="2" presStyleCnt="4" custLinFactNeighborY="79894">
        <dgm:presLayoutVars>
          <dgm:chMax val="0"/>
          <dgm:bulletEnabled val="1"/>
        </dgm:presLayoutVars>
      </dgm:prSet>
      <dgm:spPr/>
      <dgm:t>
        <a:bodyPr/>
        <a:lstStyle/>
        <a:p>
          <a:endParaRPr lang="en-US"/>
        </a:p>
      </dgm:t>
    </dgm:pt>
    <dgm:pt modelId="{66534958-1389-D742-AE14-E059745346FA}" type="pres">
      <dgm:prSet presAssocID="{95692DE3-92FE-3A42-BB6F-7BB15C8F1079}" presName="spacer" presStyleCnt="0"/>
      <dgm:spPr/>
    </dgm:pt>
    <dgm:pt modelId="{55390E69-E49A-5B46-9351-1F2EFC354C7F}" type="pres">
      <dgm:prSet presAssocID="{7C47A07C-D7AC-F641-8596-F60AC1485B60}" presName="parentText" presStyleLbl="node1" presStyleIdx="3" presStyleCnt="4">
        <dgm:presLayoutVars>
          <dgm:chMax val="0"/>
          <dgm:bulletEnabled val="1"/>
        </dgm:presLayoutVars>
      </dgm:prSet>
      <dgm:spPr/>
      <dgm:t>
        <a:bodyPr/>
        <a:lstStyle/>
        <a:p>
          <a:endParaRPr lang="en-US"/>
        </a:p>
      </dgm:t>
    </dgm:pt>
  </dgm:ptLst>
  <dgm:cxnLst>
    <dgm:cxn modelId="{F9687CFB-AD56-3449-ACE0-2713932BE0D1}" type="presOf" srcId="{C554DECF-C8DF-084D-8678-CAC61A6B0381}" destId="{029E00EF-4B77-D242-8DAC-2DBB2912C4AA}" srcOrd="0" destOrd="0" presId="urn:microsoft.com/office/officeart/2005/8/layout/vList2"/>
    <dgm:cxn modelId="{BE273868-DB6E-2648-8353-0DF74B8E4C4F}" type="presOf" srcId="{4EC87F3C-8D14-184C-9EBD-57A89312C393}" destId="{2219E1D5-3D89-9649-BFC6-39E6230392FF}" srcOrd="0" destOrd="0" presId="urn:microsoft.com/office/officeart/2005/8/layout/vList2"/>
    <dgm:cxn modelId="{C21896AC-023E-E14A-A171-9B60717B3613}" type="presOf" srcId="{F75F2EC7-5A26-6142-961E-B968A852F62C}" destId="{BF0F2711-D49A-E848-B78E-1B9E50213134}" srcOrd="0" destOrd="0" presId="urn:microsoft.com/office/officeart/2005/8/layout/vList2"/>
    <dgm:cxn modelId="{E544E65B-E255-0E42-A7DC-B3924AF73CF3}" srcId="{CC421FD2-00E0-EF43-97A0-EFC799657C78}" destId="{F75F2EC7-5A26-6142-961E-B968A852F62C}" srcOrd="2" destOrd="0" parTransId="{2961275A-48A7-EA42-A89E-7C559CE5F5B9}" sibTransId="{95692DE3-92FE-3A42-BB6F-7BB15C8F1079}"/>
    <dgm:cxn modelId="{461A4A4E-9312-8D4B-96EC-C07263874405}" srcId="{CC421FD2-00E0-EF43-97A0-EFC799657C78}" destId="{7C47A07C-D7AC-F641-8596-F60AC1485B60}" srcOrd="3" destOrd="0" parTransId="{999B314C-24C8-6C4B-BBFE-C8C70DAE3F5B}" sibTransId="{6BCA52F7-D7F9-D847-B479-CBB8A020C940}"/>
    <dgm:cxn modelId="{9CA53F9A-87A6-FA4F-8505-AEB322D90DAF}" srcId="{CC421FD2-00E0-EF43-97A0-EFC799657C78}" destId="{4EC87F3C-8D14-184C-9EBD-57A89312C393}" srcOrd="1" destOrd="0" parTransId="{1FFF55CB-724A-F649-AC07-8FB1CD2CAD4A}" sibTransId="{FC86B580-68DB-3A42-A0B7-7B9AB2C031F8}"/>
    <dgm:cxn modelId="{5D13503B-6269-5B44-BD40-904C25E03AE1}" srcId="{CC421FD2-00E0-EF43-97A0-EFC799657C78}" destId="{C554DECF-C8DF-084D-8678-CAC61A6B0381}" srcOrd="0" destOrd="0" parTransId="{725089A2-DCC8-FC4C-9CBF-05A39ADCAD46}" sibTransId="{872EB3C7-5B50-B047-A527-94B559400F13}"/>
    <dgm:cxn modelId="{CA87D166-AF66-964E-8A5D-B0700B453884}" type="presOf" srcId="{CC421FD2-00E0-EF43-97A0-EFC799657C78}" destId="{6B13E7AD-5D09-3142-A910-E219A22733B9}" srcOrd="0" destOrd="0" presId="urn:microsoft.com/office/officeart/2005/8/layout/vList2"/>
    <dgm:cxn modelId="{2990ADF4-341B-A447-9893-872B1D8F2489}" type="presOf" srcId="{7C47A07C-D7AC-F641-8596-F60AC1485B60}" destId="{55390E69-E49A-5B46-9351-1F2EFC354C7F}" srcOrd="0" destOrd="0" presId="urn:microsoft.com/office/officeart/2005/8/layout/vList2"/>
    <dgm:cxn modelId="{9CAB5A08-2B9D-8A42-BDF6-7903C2182142}" type="presParOf" srcId="{6B13E7AD-5D09-3142-A910-E219A22733B9}" destId="{029E00EF-4B77-D242-8DAC-2DBB2912C4AA}" srcOrd="0" destOrd="0" presId="urn:microsoft.com/office/officeart/2005/8/layout/vList2"/>
    <dgm:cxn modelId="{77BDC753-571A-4C45-AA56-4D86E36501D5}" type="presParOf" srcId="{6B13E7AD-5D09-3142-A910-E219A22733B9}" destId="{4F84A172-B608-894E-AE75-E0D2C9CA042E}" srcOrd="1" destOrd="0" presId="urn:microsoft.com/office/officeart/2005/8/layout/vList2"/>
    <dgm:cxn modelId="{F773039D-3D6F-CA48-9451-0E6E2F9E0008}" type="presParOf" srcId="{6B13E7AD-5D09-3142-A910-E219A22733B9}" destId="{2219E1D5-3D89-9649-BFC6-39E6230392FF}" srcOrd="2" destOrd="0" presId="urn:microsoft.com/office/officeart/2005/8/layout/vList2"/>
    <dgm:cxn modelId="{21BEC6E1-F999-B34F-899E-ABE332027795}" type="presParOf" srcId="{6B13E7AD-5D09-3142-A910-E219A22733B9}" destId="{2B695664-7B4E-AF42-8C73-CC7B4684747F}" srcOrd="3" destOrd="0" presId="urn:microsoft.com/office/officeart/2005/8/layout/vList2"/>
    <dgm:cxn modelId="{64A4D3F1-38FE-A444-837A-15D2AC2C7262}" type="presParOf" srcId="{6B13E7AD-5D09-3142-A910-E219A22733B9}" destId="{BF0F2711-D49A-E848-B78E-1B9E50213134}" srcOrd="4" destOrd="0" presId="urn:microsoft.com/office/officeart/2005/8/layout/vList2"/>
    <dgm:cxn modelId="{C3B7150D-B9CE-6C47-A900-E64116429F50}" type="presParOf" srcId="{6B13E7AD-5D09-3142-A910-E219A22733B9}" destId="{66534958-1389-D742-AE14-E059745346FA}" srcOrd="5" destOrd="0" presId="urn:microsoft.com/office/officeart/2005/8/layout/vList2"/>
    <dgm:cxn modelId="{8E6C5957-4D5A-C141-B2B9-39EF8957AD3C}" type="presParOf" srcId="{6B13E7AD-5D09-3142-A910-E219A22733B9}" destId="{55390E69-E49A-5B46-9351-1F2EFC354C7F}" srcOrd="6"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46A81036-2CDD-C842-B98C-E2D931BBB4A9}" type="doc">
      <dgm:prSet loTypeId="urn:microsoft.com/office/officeart/2005/8/layout/vList2" loCatId="" qsTypeId="urn:microsoft.com/office/officeart/2005/8/quickstyle/simple2" qsCatId="simple" csTypeId="urn:microsoft.com/office/officeart/2005/8/colors/colorful1#5" csCatId="colorful" phldr="1"/>
      <dgm:spPr/>
      <dgm:t>
        <a:bodyPr/>
        <a:lstStyle/>
        <a:p>
          <a:endParaRPr lang="en-US"/>
        </a:p>
      </dgm:t>
    </dgm:pt>
    <dgm:pt modelId="{99DB8DF0-6D0B-9945-A92A-657EB3B99C20}">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US" sz="2300" b="1" dirty="0" smtClean="0">
              <a:solidFill>
                <a:srgbClr val="000000"/>
              </a:solidFill>
            </a:rPr>
            <a:t>What are the salient features of the Model Code of Conduct?</a:t>
          </a:r>
          <a:endParaRPr lang="en-US" sz="2300" dirty="0">
            <a:solidFill>
              <a:srgbClr val="000000"/>
            </a:solidFill>
          </a:endParaRPr>
        </a:p>
      </dgm:t>
    </dgm:pt>
    <dgm:pt modelId="{A6311498-C2C2-C843-9CD5-B7882EC63DC0}" type="parTrans" cxnId="{72EB1C51-9FD2-2946-B34A-E427399CA998}">
      <dgm:prSet/>
      <dgm:spPr/>
      <dgm:t>
        <a:bodyPr/>
        <a:lstStyle/>
        <a:p>
          <a:endParaRPr lang="en-US" sz="2300">
            <a:solidFill>
              <a:srgbClr val="000000"/>
            </a:solidFill>
          </a:endParaRPr>
        </a:p>
      </dgm:t>
    </dgm:pt>
    <dgm:pt modelId="{201041B7-5246-3440-9299-4B65072B285A}" type="sibTrans" cxnId="{72EB1C51-9FD2-2946-B34A-E427399CA998}">
      <dgm:prSet/>
      <dgm:spPr/>
      <dgm:t>
        <a:bodyPr/>
        <a:lstStyle/>
        <a:p>
          <a:endParaRPr lang="en-US" sz="2300">
            <a:solidFill>
              <a:srgbClr val="000000"/>
            </a:solidFill>
          </a:endParaRPr>
        </a:p>
      </dgm:t>
    </dgm:pt>
    <dgm:pt modelId="{A8186FF2-4BBC-2742-A58F-190F8F6FA880}">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US" sz="2300" dirty="0" smtClean="0">
              <a:solidFill>
                <a:srgbClr val="000000"/>
              </a:solidFill>
            </a:rPr>
            <a:t>The salient features of the Model Code of Conduct lay down how political parties, contesting candidates and party(s) in power should conduct themselves during the process of elections i.e. on their general conduct during electioneering, holding meetings and processions, poll day activities and functioning of the party in power etc.</a:t>
          </a:r>
          <a:endParaRPr lang="en-US" sz="2300" dirty="0">
            <a:solidFill>
              <a:srgbClr val="000000"/>
            </a:solidFill>
          </a:endParaRPr>
        </a:p>
      </dgm:t>
    </dgm:pt>
    <dgm:pt modelId="{2DD213C5-E554-8D42-8ADE-0D1AF2CEC622}" type="parTrans" cxnId="{F751186B-75B7-D34F-903D-18A35C121513}">
      <dgm:prSet/>
      <dgm:spPr/>
      <dgm:t>
        <a:bodyPr/>
        <a:lstStyle/>
        <a:p>
          <a:endParaRPr lang="en-US" sz="2300">
            <a:solidFill>
              <a:srgbClr val="000000"/>
            </a:solidFill>
          </a:endParaRPr>
        </a:p>
      </dgm:t>
    </dgm:pt>
    <dgm:pt modelId="{2F43C7DA-9CC8-594F-B01D-7FA7D0E51919}" type="sibTrans" cxnId="{F751186B-75B7-D34F-903D-18A35C121513}">
      <dgm:prSet/>
      <dgm:spPr/>
      <dgm:t>
        <a:bodyPr/>
        <a:lstStyle/>
        <a:p>
          <a:endParaRPr lang="en-US" sz="2300">
            <a:solidFill>
              <a:srgbClr val="000000"/>
            </a:solidFill>
          </a:endParaRPr>
        </a:p>
      </dgm:t>
    </dgm:pt>
    <dgm:pt modelId="{C6CC4CDA-5C06-5345-A9D7-527C34B099BF}" type="pres">
      <dgm:prSet presAssocID="{46A81036-2CDD-C842-B98C-E2D931BBB4A9}" presName="linear" presStyleCnt="0">
        <dgm:presLayoutVars>
          <dgm:animLvl val="lvl"/>
          <dgm:resizeHandles val="exact"/>
        </dgm:presLayoutVars>
      </dgm:prSet>
      <dgm:spPr/>
      <dgm:t>
        <a:bodyPr/>
        <a:lstStyle/>
        <a:p>
          <a:endParaRPr lang="en-US"/>
        </a:p>
      </dgm:t>
    </dgm:pt>
    <dgm:pt modelId="{87AA1E48-4C5B-BD4A-9490-54F4185C3629}" type="pres">
      <dgm:prSet presAssocID="{99DB8DF0-6D0B-9945-A92A-657EB3B99C20}" presName="parentText" presStyleLbl="node1" presStyleIdx="0" presStyleCnt="2" custScaleY="33207" custLinFactY="-18974" custLinFactNeighborY="-100000">
        <dgm:presLayoutVars>
          <dgm:chMax val="0"/>
          <dgm:bulletEnabled val="1"/>
        </dgm:presLayoutVars>
      </dgm:prSet>
      <dgm:spPr/>
      <dgm:t>
        <a:bodyPr/>
        <a:lstStyle/>
        <a:p>
          <a:endParaRPr lang="en-US"/>
        </a:p>
      </dgm:t>
    </dgm:pt>
    <dgm:pt modelId="{637102BB-4AF2-614F-96C5-D8BF88411CEA}" type="pres">
      <dgm:prSet presAssocID="{201041B7-5246-3440-9299-4B65072B285A}" presName="spacer" presStyleCnt="0"/>
      <dgm:spPr/>
    </dgm:pt>
    <dgm:pt modelId="{407F3CC4-9043-1F4B-9548-ED706C44EB42}" type="pres">
      <dgm:prSet presAssocID="{A8186FF2-4BBC-2742-A58F-190F8F6FA880}" presName="parentText" presStyleLbl="node1" presStyleIdx="1" presStyleCnt="2">
        <dgm:presLayoutVars>
          <dgm:chMax val="0"/>
          <dgm:bulletEnabled val="1"/>
        </dgm:presLayoutVars>
      </dgm:prSet>
      <dgm:spPr/>
      <dgm:t>
        <a:bodyPr/>
        <a:lstStyle/>
        <a:p>
          <a:endParaRPr lang="en-US"/>
        </a:p>
      </dgm:t>
    </dgm:pt>
  </dgm:ptLst>
  <dgm:cxnLst>
    <dgm:cxn modelId="{72EB1C51-9FD2-2946-B34A-E427399CA998}" srcId="{46A81036-2CDD-C842-B98C-E2D931BBB4A9}" destId="{99DB8DF0-6D0B-9945-A92A-657EB3B99C20}" srcOrd="0" destOrd="0" parTransId="{A6311498-C2C2-C843-9CD5-B7882EC63DC0}" sibTransId="{201041B7-5246-3440-9299-4B65072B285A}"/>
    <dgm:cxn modelId="{F4D5F277-BA2C-534C-A84B-B33DAA510CAE}" type="presOf" srcId="{99DB8DF0-6D0B-9945-A92A-657EB3B99C20}" destId="{87AA1E48-4C5B-BD4A-9490-54F4185C3629}" srcOrd="0" destOrd="0" presId="urn:microsoft.com/office/officeart/2005/8/layout/vList2"/>
    <dgm:cxn modelId="{A4874B39-9727-114C-AA4B-627EB29603AB}" type="presOf" srcId="{46A81036-2CDD-C842-B98C-E2D931BBB4A9}" destId="{C6CC4CDA-5C06-5345-A9D7-527C34B099BF}" srcOrd="0" destOrd="0" presId="urn:microsoft.com/office/officeart/2005/8/layout/vList2"/>
    <dgm:cxn modelId="{F751186B-75B7-D34F-903D-18A35C121513}" srcId="{46A81036-2CDD-C842-B98C-E2D931BBB4A9}" destId="{A8186FF2-4BBC-2742-A58F-190F8F6FA880}" srcOrd="1" destOrd="0" parTransId="{2DD213C5-E554-8D42-8ADE-0D1AF2CEC622}" sibTransId="{2F43C7DA-9CC8-594F-B01D-7FA7D0E51919}"/>
    <dgm:cxn modelId="{4B902EB9-E12B-324C-9892-06E17038FB14}" type="presOf" srcId="{A8186FF2-4BBC-2742-A58F-190F8F6FA880}" destId="{407F3CC4-9043-1F4B-9548-ED706C44EB42}" srcOrd="0" destOrd="0" presId="urn:microsoft.com/office/officeart/2005/8/layout/vList2"/>
    <dgm:cxn modelId="{AD4542D0-B21A-1548-A01E-A14D064B8799}" type="presParOf" srcId="{C6CC4CDA-5C06-5345-A9D7-527C34B099BF}" destId="{87AA1E48-4C5B-BD4A-9490-54F4185C3629}" srcOrd="0" destOrd="0" presId="urn:microsoft.com/office/officeart/2005/8/layout/vList2"/>
    <dgm:cxn modelId="{8ABCFBB9-1DDA-074F-B978-E0AC34C281A7}" type="presParOf" srcId="{C6CC4CDA-5C06-5345-A9D7-527C34B099BF}" destId="{637102BB-4AF2-614F-96C5-D8BF88411CEA}" srcOrd="1" destOrd="0" presId="urn:microsoft.com/office/officeart/2005/8/layout/vList2"/>
    <dgm:cxn modelId="{BD4F781F-0502-074B-B8EF-7711A9E9EC80}" type="presParOf" srcId="{C6CC4CDA-5C06-5345-A9D7-527C34B099BF}" destId="{407F3CC4-9043-1F4B-9548-ED706C44EB42}"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531CE3-8956-314F-87A3-84D853577498}" type="doc">
      <dgm:prSet loTypeId="urn:microsoft.com/office/officeart/2005/8/layout/vList2" loCatId="" qsTypeId="urn:microsoft.com/office/officeart/2005/8/quickstyle/simple4" qsCatId="simple" csTypeId="urn:microsoft.com/office/officeart/2005/8/colors/accent3_2" csCatId="accent3" phldr="1"/>
      <dgm:spPr/>
      <dgm:t>
        <a:bodyPr/>
        <a:lstStyle/>
        <a:p>
          <a:endParaRPr lang="en-US"/>
        </a:p>
      </dgm:t>
    </dgm:pt>
    <dgm:pt modelId="{8AE4999A-9427-B646-9B13-F5B16362544B}">
      <dgm:prSet custT="1"/>
      <dgm:spPr/>
      <dgm:t>
        <a:bodyPr/>
        <a:lstStyle/>
        <a:p>
          <a:pPr algn="ctr" rtl="0"/>
          <a:r>
            <a:rPr lang="en-US" sz="2300" b="1" dirty="0" smtClean="0">
              <a:solidFill>
                <a:srgbClr val="000000"/>
              </a:solidFill>
              <a:latin typeface="Cambria"/>
              <a:cs typeface="Cambria"/>
            </a:rPr>
            <a:t>Various instructions on transfer/posting of officers for conduct of free and fair elections. </a:t>
          </a:r>
          <a:endParaRPr lang="en-US" sz="2300" b="1" dirty="0">
            <a:solidFill>
              <a:srgbClr val="000000"/>
            </a:solidFill>
            <a:latin typeface="Cambria"/>
            <a:cs typeface="Cambria"/>
          </a:endParaRPr>
        </a:p>
      </dgm:t>
    </dgm:pt>
    <dgm:pt modelId="{7FE497D9-221B-8A47-958C-C08A1FF41F1B}" type="parTrans" cxnId="{E0998FA9-4887-8848-A3EA-C660A31DE1E5}">
      <dgm:prSet/>
      <dgm:spPr/>
      <dgm:t>
        <a:bodyPr/>
        <a:lstStyle/>
        <a:p>
          <a:endParaRPr lang="en-US">
            <a:solidFill>
              <a:srgbClr val="000000"/>
            </a:solidFill>
            <a:latin typeface="Cambria"/>
            <a:cs typeface="Cambria"/>
          </a:endParaRPr>
        </a:p>
      </dgm:t>
    </dgm:pt>
    <dgm:pt modelId="{8D4AF6E9-0BDF-3147-A014-D42CD02AA0C6}" type="sibTrans" cxnId="{E0998FA9-4887-8848-A3EA-C660A31DE1E5}">
      <dgm:prSet/>
      <dgm:spPr/>
      <dgm:t>
        <a:bodyPr/>
        <a:lstStyle/>
        <a:p>
          <a:endParaRPr lang="en-US">
            <a:solidFill>
              <a:srgbClr val="000000"/>
            </a:solidFill>
            <a:latin typeface="Cambria"/>
            <a:cs typeface="Cambria"/>
          </a:endParaRPr>
        </a:p>
      </dgm:t>
    </dgm:pt>
    <dgm:pt modelId="{3C4BE81E-5FBB-8E4B-8983-2882EE0BB3BE}">
      <dgm:prSet/>
      <dgm:spPr/>
      <dgm:t>
        <a:bodyPr/>
        <a:lstStyle/>
        <a:p>
          <a:pPr rtl="0"/>
          <a:r>
            <a:rPr lang="en-US" dirty="0" smtClean="0">
              <a:solidFill>
                <a:srgbClr val="000000"/>
              </a:solidFill>
              <a:latin typeface="Cambria"/>
              <a:cs typeface="Cambria"/>
            </a:rPr>
            <a:t>Officer should not be allowed to continue in the present district if officer is posted in her/his home district and completed three years out of four years  in that district. </a:t>
          </a:r>
          <a:endParaRPr lang="en-US" dirty="0">
            <a:solidFill>
              <a:srgbClr val="000000"/>
            </a:solidFill>
            <a:latin typeface="Cambria"/>
            <a:cs typeface="Cambria"/>
          </a:endParaRPr>
        </a:p>
      </dgm:t>
    </dgm:pt>
    <dgm:pt modelId="{7E83DC72-C98D-164C-B694-E071C657B174}" type="parTrans" cxnId="{75655EE1-881F-D541-876A-6991A10C88B7}">
      <dgm:prSet/>
      <dgm:spPr/>
      <dgm:t>
        <a:bodyPr/>
        <a:lstStyle/>
        <a:p>
          <a:endParaRPr lang="en-US">
            <a:solidFill>
              <a:srgbClr val="000000"/>
            </a:solidFill>
            <a:latin typeface="Cambria"/>
            <a:cs typeface="Cambria"/>
          </a:endParaRPr>
        </a:p>
      </dgm:t>
    </dgm:pt>
    <dgm:pt modelId="{0BE8574B-C35D-3B4A-B3FC-2B3B1518C2FC}" type="sibTrans" cxnId="{75655EE1-881F-D541-876A-6991A10C88B7}">
      <dgm:prSet/>
      <dgm:spPr/>
      <dgm:t>
        <a:bodyPr/>
        <a:lstStyle/>
        <a:p>
          <a:endParaRPr lang="en-US">
            <a:solidFill>
              <a:srgbClr val="000000"/>
            </a:solidFill>
            <a:latin typeface="Cambria"/>
            <a:cs typeface="Cambria"/>
          </a:endParaRPr>
        </a:p>
      </dgm:t>
    </dgm:pt>
    <dgm:pt modelId="{D81A92B7-4FBB-984D-8BB3-A345D94D56EB}">
      <dgm:prSet/>
      <dgm:spPr/>
      <dgm:t>
        <a:bodyPr/>
        <a:lstStyle/>
        <a:p>
          <a:pPr rtl="0"/>
          <a:r>
            <a:rPr lang="en-US" dirty="0" smtClean="0">
              <a:solidFill>
                <a:srgbClr val="000000"/>
              </a:solidFill>
              <a:latin typeface="Cambria"/>
              <a:cs typeface="Cambria"/>
            </a:rPr>
            <a:t>Officers/officials against whom Commission has recommended disciplinary action or who have been charged for any lapse in any election or election related work or who were transferred under the orders of the Commission previously may not be assigned any election related duty(</a:t>
          </a:r>
          <a:r>
            <a:rPr lang="en-US" dirty="0" err="1" smtClean="0">
              <a:solidFill>
                <a:srgbClr val="000000"/>
              </a:solidFill>
              <a:latin typeface="Cambria"/>
              <a:cs typeface="Cambria"/>
            </a:rPr>
            <a:t>ies</a:t>
          </a:r>
          <a:r>
            <a:rPr lang="en-US" dirty="0" smtClean="0">
              <a:solidFill>
                <a:srgbClr val="000000"/>
              </a:solidFill>
              <a:latin typeface="Cambria"/>
              <a:cs typeface="Cambria"/>
            </a:rPr>
            <a:t>).</a:t>
          </a:r>
          <a:endParaRPr lang="en-US" dirty="0">
            <a:solidFill>
              <a:srgbClr val="000000"/>
            </a:solidFill>
            <a:latin typeface="Cambria"/>
            <a:cs typeface="Cambria"/>
          </a:endParaRPr>
        </a:p>
      </dgm:t>
    </dgm:pt>
    <dgm:pt modelId="{59C0760A-A933-B449-AE42-ACA97B7BB705}" type="parTrans" cxnId="{626475F6-64A6-4147-928A-B072E873A11E}">
      <dgm:prSet/>
      <dgm:spPr/>
      <dgm:t>
        <a:bodyPr/>
        <a:lstStyle/>
        <a:p>
          <a:endParaRPr lang="en-US">
            <a:solidFill>
              <a:srgbClr val="000000"/>
            </a:solidFill>
            <a:latin typeface="Cambria"/>
            <a:cs typeface="Cambria"/>
          </a:endParaRPr>
        </a:p>
      </dgm:t>
    </dgm:pt>
    <dgm:pt modelId="{F6B328A6-A6C0-9B41-879E-F02A7964060C}" type="sibTrans" cxnId="{626475F6-64A6-4147-928A-B072E873A11E}">
      <dgm:prSet/>
      <dgm:spPr/>
      <dgm:t>
        <a:bodyPr/>
        <a:lstStyle/>
        <a:p>
          <a:endParaRPr lang="en-US">
            <a:solidFill>
              <a:srgbClr val="000000"/>
            </a:solidFill>
            <a:latin typeface="Cambria"/>
            <a:cs typeface="Cambria"/>
          </a:endParaRPr>
        </a:p>
      </dgm:t>
    </dgm:pt>
    <dgm:pt modelId="{DF61C6D6-5584-FD4B-8EBC-E0D766AE3225}">
      <dgm:prSet/>
      <dgm:spPr/>
      <dgm:t>
        <a:bodyPr/>
        <a:lstStyle/>
        <a:p>
          <a:pPr rtl="0"/>
          <a:r>
            <a:rPr lang="en-US" dirty="0" smtClean="0">
              <a:solidFill>
                <a:srgbClr val="000000"/>
              </a:solidFill>
              <a:latin typeface="Cambria"/>
              <a:cs typeface="Cambria"/>
            </a:rPr>
            <a:t>The Commission further desires that no officer/official against whom a criminal case is pending in any court of law, be associated with the election work or election related duty.</a:t>
          </a:r>
          <a:endParaRPr lang="en-US" dirty="0">
            <a:solidFill>
              <a:srgbClr val="000000"/>
            </a:solidFill>
            <a:latin typeface="Cambria"/>
            <a:cs typeface="Cambria"/>
          </a:endParaRPr>
        </a:p>
      </dgm:t>
    </dgm:pt>
    <dgm:pt modelId="{6C2D69D7-0242-F34C-A8E9-57C01C78430F}" type="parTrans" cxnId="{B4B810E6-78D6-3E4C-9BDE-4C482ED1F8C3}">
      <dgm:prSet/>
      <dgm:spPr/>
      <dgm:t>
        <a:bodyPr/>
        <a:lstStyle/>
        <a:p>
          <a:endParaRPr lang="en-US">
            <a:solidFill>
              <a:srgbClr val="000000"/>
            </a:solidFill>
            <a:latin typeface="Cambria"/>
            <a:cs typeface="Cambria"/>
          </a:endParaRPr>
        </a:p>
      </dgm:t>
    </dgm:pt>
    <dgm:pt modelId="{4E1E74B6-9E32-8E4F-99A6-663DBCD2C70B}" type="sibTrans" cxnId="{B4B810E6-78D6-3E4C-9BDE-4C482ED1F8C3}">
      <dgm:prSet/>
      <dgm:spPr/>
      <dgm:t>
        <a:bodyPr/>
        <a:lstStyle/>
        <a:p>
          <a:endParaRPr lang="en-US">
            <a:solidFill>
              <a:srgbClr val="000000"/>
            </a:solidFill>
            <a:latin typeface="Cambria"/>
            <a:cs typeface="Cambria"/>
          </a:endParaRPr>
        </a:p>
      </dgm:t>
    </dgm:pt>
    <dgm:pt modelId="{C03AA292-9C87-FD41-BC35-B5F4192587B5}" type="pres">
      <dgm:prSet presAssocID="{48531CE3-8956-314F-87A3-84D853577498}" presName="linear" presStyleCnt="0">
        <dgm:presLayoutVars>
          <dgm:animLvl val="lvl"/>
          <dgm:resizeHandles val="exact"/>
        </dgm:presLayoutVars>
      </dgm:prSet>
      <dgm:spPr/>
      <dgm:t>
        <a:bodyPr/>
        <a:lstStyle/>
        <a:p>
          <a:endParaRPr lang="en-US"/>
        </a:p>
      </dgm:t>
    </dgm:pt>
    <dgm:pt modelId="{885207C3-F1C6-584B-9FFD-98B2344E1B14}" type="pres">
      <dgm:prSet presAssocID="{8AE4999A-9427-B646-9B13-F5B16362544B}" presName="parentText" presStyleLbl="node1" presStyleIdx="0" presStyleCnt="1">
        <dgm:presLayoutVars>
          <dgm:chMax val="0"/>
          <dgm:bulletEnabled val="1"/>
        </dgm:presLayoutVars>
      </dgm:prSet>
      <dgm:spPr/>
      <dgm:t>
        <a:bodyPr/>
        <a:lstStyle/>
        <a:p>
          <a:endParaRPr lang="en-US"/>
        </a:p>
      </dgm:t>
    </dgm:pt>
    <dgm:pt modelId="{D36972E3-AEAB-914B-AEB6-E177EA7C2E85}" type="pres">
      <dgm:prSet presAssocID="{8AE4999A-9427-B646-9B13-F5B16362544B}" presName="childText" presStyleLbl="revTx" presStyleIdx="0" presStyleCnt="1">
        <dgm:presLayoutVars>
          <dgm:bulletEnabled val="1"/>
        </dgm:presLayoutVars>
      </dgm:prSet>
      <dgm:spPr/>
      <dgm:t>
        <a:bodyPr/>
        <a:lstStyle/>
        <a:p>
          <a:endParaRPr lang="en-US"/>
        </a:p>
      </dgm:t>
    </dgm:pt>
  </dgm:ptLst>
  <dgm:cxnLst>
    <dgm:cxn modelId="{421D6461-0D24-554C-9B89-A0958DB2AAD4}" type="presOf" srcId="{3C4BE81E-5FBB-8E4B-8983-2882EE0BB3BE}" destId="{D36972E3-AEAB-914B-AEB6-E177EA7C2E85}" srcOrd="0" destOrd="0" presId="urn:microsoft.com/office/officeart/2005/8/layout/vList2"/>
    <dgm:cxn modelId="{626475F6-64A6-4147-928A-B072E873A11E}" srcId="{8AE4999A-9427-B646-9B13-F5B16362544B}" destId="{D81A92B7-4FBB-984D-8BB3-A345D94D56EB}" srcOrd="1" destOrd="0" parTransId="{59C0760A-A933-B449-AE42-ACA97B7BB705}" sibTransId="{F6B328A6-A6C0-9B41-879E-F02A7964060C}"/>
    <dgm:cxn modelId="{B4B810E6-78D6-3E4C-9BDE-4C482ED1F8C3}" srcId="{8AE4999A-9427-B646-9B13-F5B16362544B}" destId="{DF61C6D6-5584-FD4B-8EBC-E0D766AE3225}" srcOrd="2" destOrd="0" parTransId="{6C2D69D7-0242-F34C-A8E9-57C01C78430F}" sibTransId="{4E1E74B6-9E32-8E4F-99A6-663DBCD2C70B}"/>
    <dgm:cxn modelId="{B61B689B-5963-1C4B-A2A1-C613448A2B78}" type="presOf" srcId="{48531CE3-8956-314F-87A3-84D853577498}" destId="{C03AA292-9C87-FD41-BC35-B5F4192587B5}" srcOrd="0" destOrd="0" presId="urn:microsoft.com/office/officeart/2005/8/layout/vList2"/>
    <dgm:cxn modelId="{CB28CA1C-45CD-3543-923D-E034B0BF4982}" type="presOf" srcId="{D81A92B7-4FBB-984D-8BB3-A345D94D56EB}" destId="{D36972E3-AEAB-914B-AEB6-E177EA7C2E85}" srcOrd="0" destOrd="1" presId="urn:microsoft.com/office/officeart/2005/8/layout/vList2"/>
    <dgm:cxn modelId="{32E3D6A4-8C09-0942-B660-41DBC246234B}" type="presOf" srcId="{8AE4999A-9427-B646-9B13-F5B16362544B}" destId="{885207C3-F1C6-584B-9FFD-98B2344E1B14}" srcOrd="0" destOrd="0" presId="urn:microsoft.com/office/officeart/2005/8/layout/vList2"/>
    <dgm:cxn modelId="{E0998FA9-4887-8848-A3EA-C660A31DE1E5}" srcId="{48531CE3-8956-314F-87A3-84D853577498}" destId="{8AE4999A-9427-B646-9B13-F5B16362544B}" srcOrd="0" destOrd="0" parTransId="{7FE497D9-221B-8A47-958C-C08A1FF41F1B}" sibTransId="{8D4AF6E9-0BDF-3147-A014-D42CD02AA0C6}"/>
    <dgm:cxn modelId="{75655EE1-881F-D541-876A-6991A10C88B7}" srcId="{8AE4999A-9427-B646-9B13-F5B16362544B}" destId="{3C4BE81E-5FBB-8E4B-8983-2882EE0BB3BE}" srcOrd="0" destOrd="0" parTransId="{7E83DC72-C98D-164C-B694-E071C657B174}" sibTransId="{0BE8574B-C35D-3B4A-B3FC-2B3B1518C2FC}"/>
    <dgm:cxn modelId="{95A781E3-F1E6-AF48-961E-5FAF474EE616}" type="presOf" srcId="{DF61C6D6-5584-FD4B-8EBC-E0D766AE3225}" destId="{D36972E3-AEAB-914B-AEB6-E177EA7C2E85}" srcOrd="0" destOrd="2" presId="urn:microsoft.com/office/officeart/2005/8/layout/vList2"/>
    <dgm:cxn modelId="{E8A0E5D1-9B3D-2D45-A1B1-F80AD263B8D4}" type="presParOf" srcId="{C03AA292-9C87-FD41-BC35-B5F4192587B5}" destId="{885207C3-F1C6-584B-9FFD-98B2344E1B14}" srcOrd="0" destOrd="0" presId="urn:microsoft.com/office/officeart/2005/8/layout/vList2"/>
    <dgm:cxn modelId="{B93C7305-2C5A-374E-B129-9DA25B6BCB90}" type="presParOf" srcId="{C03AA292-9C87-FD41-BC35-B5F4192587B5}" destId="{D36972E3-AEAB-914B-AEB6-E177EA7C2E85}" srcOrd="1"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IN"/>
          </a:p>
        </p:txBody>
      </p:sp>
      <p:sp>
        <p:nvSpPr>
          <p:cNvPr id="3" name="Date Placeholder 2"/>
          <p:cNvSpPr>
            <a:spLocks noGrp="1"/>
          </p:cNvSpPr>
          <p:nvPr>
            <p:ph type="dt" sz="quarter"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734AE51-DC00-474D-9FBE-D80275218D31}" type="datetimeFigureOut">
              <a:rPr lang="en-IN"/>
              <a:pPr/>
              <a:t>31-12-2016</a:t>
            </a:fld>
            <a:endParaRPr lang="en-IN"/>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IN"/>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B811892-B0E7-4CA5-9851-7A4BBD543F61}" type="slidenum">
              <a:rPr lang="en-IN"/>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2F5421C-ECBD-4CA7-8D0D-65807AB6F284}" type="datetimeFigureOut">
              <a:rPr lang="en-US"/>
              <a:pPr/>
              <a:t>12/31/2016</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4ABBFD6-B86A-4077-9DCC-48DA41B867A5}"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499" name="Slide Number Placeholder 3"/>
          <p:cNvSpPr>
            <a:spLocks noGrp="1"/>
          </p:cNvSpPr>
          <p:nvPr>
            <p:ph type="sldNum" sz="quarter" idx="5"/>
          </p:nvPr>
        </p:nvSpPr>
        <p:spPr bwMode="auto">
          <a:noFill/>
          <a:ln>
            <a:miter lim="800000"/>
            <a:headEnd/>
            <a:tailEnd/>
          </a:ln>
        </p:spPr>
        <p:txBody>
          <a:bodyPr/>
          <a:lstStyle/>
          <a:p>
            <a:fld id="{F3F996BC-3666-4E6C-8EB5-C800E88149A5}"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54B6C10-07BF-437B-B78D-61B0CD66E25A}" type="datetimeFigureOut">
              <a:rPr lang="en-US"/>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1EBD5EA-ED32-466D-A820-4E19669787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521EF1-BE17-462A-814F-902C97F0D647}" type="datetimeFigureOut">
              <a:rPr lang="en-US"/>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9F7FC2-C505-4410-BFFF-33E91EDF1E5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CE9C7C-1E9D-4221-90AF-4DA772AD110B}" type="datetimeFigureOut">
              <a:rPr lang="en-US"/>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969989-8B7F-435D-BAE9-B2BEA0B6024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3D9E3F-FA09-43CE-923B-EE7E874F55FB}" type="datetimeFigureOut">
              <a:rPr lang="en-US"/>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A0DA21-AE71-4FDA-9BF5-A6D54990335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9A5311-8208-4CFA-9AD3-6A6933F50EF8}" type="datetimeFigureOut">
              <a:rPr lang="en-US"/>
              <a:pPr/>
              <a:t>12/31/2016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880B62-EC5E-4D64-9D11-53D5DAE69D4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D4FAD4B-9081-425C-87A3-00CEAB4C8B3F}" type="datetimeFigureOut">
              <a:rPr lang="en-US"/>
              <a:pPr/>
              <a:t>12/31/2016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C23362-D7A0-47B4-825D-C9897CD67C3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4181242-263B-48A6-9419-A8519BBC008E}" type="datetimeFigureOut">
              <a:rPr lang="en-US"/>
              <a:pPr/>
              <a:t>12/31/2016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3F8D611-60D6-4499-818F-463486BBDAA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F109BF4-F501-486A-B14F-F2505B67AE7E}" type="datetimeFigureOut">
              <a:rPr lang="en-US"/>
              <a:pPr/>
              <a:t>12/31/2016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22D328C-36E5-4571-9745-9E818F6DD8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DBCF985-4ECB-4D4F-B15E-9620C44F93B1}" type="datetimeFigureOut">
              <a:rPr lang="en-US"/>
              <a:pPr/>
              <a:t>12/31/2016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445B1D7-32E3-4AD4-BC45-2B231DCC263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BEC2885-ACA3-4210-97BD-85F982A804DC}" type="datetimeFigureOut">
              <a:rPr lang="en-US"/>
              <a:pPr/>
              <a:t>12/31/2016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6A0140-084F-459C-A475-844D67CFD7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F8B2144-7ADE-403E-B0F2-9278CA4666A7}" type="datetimeFigureOut">
              <a:rPr lang="en-US"/>
              <a:pPr/>
              <a:t>12/31/2016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E438C6-D53C-471D-8531-2EC7F7A442C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25E4304-6840-4710-9B09-2D1F63253D8F}" type="datetimeFigureOut">
              <a:rPr lang="en-US"/>
              <a:pPr/>
              <a:t>12/31/2016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0C2D8A9-74A2-4A25-BDE7-F50BE71F738C}" type="slidenum">
              <a:rPr lang="en-US"/>
              <a:pPr/>
              <a:t>‹#›</a:t>
            </a:fld>
            <a:endParaRPr lang="en-US"/>
          </a:p>
        </p:txBody>
      </p:sp>
      <p:pic>
        <p:nvPicPr>
          <p:cNvPr id="1031" name="Picture 3"/>
          <p:cNvPicPr>
            <a:picLocks noChangeAspect="1" noChangeArrowheads="1"/>
          </p:cNvPicPr>
          <p:nvPr userDrawn="1"/>
        </p:nvPicPr>
        <p:blipFill>
          <a:blip r:embed="rId13"/>
          <a:srcRect/>
          <a:stretch>
            <a:fillRect/>
          </a:stretch>
        </p:blipFill>
        <p:spPr bwMode="auto">
          <a:xfrm>
            <a:off x="-9525" y="0"/>
            <a:ext cx="9163050" cy="641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2.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2.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2.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89.xml"/><Relationship Id="rId2" Type="http://schemas.openxmlformats.org/officeDocument/2006/relationships/diagramData" Target="../diagrams/data89.xml"/><Relationship Id="rId1" Type="http://schemas.openxmlformats.org/officeDocument/2006/relationships/slideLayout" Target="../slideLayouts/slideLayout2.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A22D0DCD-A19C-47C6-A523-8FF4397AF4AB}" type="slidenum">
              <a:rPr lang="en-US"/>
              <a:pPr/>
              <a:t>1</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libri"/>
              </a:rPr>
              <a:t>4/3: </a:t>
            </a:r>
            <a:r>
              <a:rPr lang="en-US" dirty="0">
                <a:solidFill>
                  <a:srgbClr val="000000"/>
                </a:solidFill>
                <a:ea typeface="+mj-ea"/>
                <a:cs typeface="Calibri"/>
              </a:rPr>
              <a:t>Model Code of Conduct for </a:t>
            </a:r>
            <a:r>
              <a:rPr lang="en-US" dirty="0" smtClean="0">
                <a:solidFill>
                  <a:srgbClr val="000000"/>
                </a:solidFill>
                <a:ea typeface="+mj-ea"/>
                <a:cs typeface="Calibri"/>
              </a:rPr>
              <a:t>Officials</a:t>
            </a:r>
            <a:endParaRPr lang="en-US" dirty="0">
              <a:ea typeface="+mj-ea"/>
            </a:endParaRPr>
          </a:p>
        </p:txBody>
      </p:sp>
      <p:grpSp>
        <p:nvGrpSpPr>
          <p:cNvPr id="12290" name="Group 3"/>
          <p:cNvGrpSpPr>
            <a:grpSpLocks/>
          </p:cNvGrpSpPr>
          <p:nvPr/>
        </p:nvGrpSpPr>
        <p:grpSpPr bwMode="auto">
          <a:xfrm>
            <a:off x="457200" y="2439988"/>
            <a:ext cx="8229600" cy="1978025"/>
            <a:chOff x="0" y="134023"/>
            <a:chExt cx="8229600" cy="1977300"/>
          </a:xfrm>
        </p:grpSpPr>
        <p:sp>
          <p:nvSpPr>
            <p:cNvPr id="5" name="Rounded Rectangle 4"/>
            <p:cNvSpPr>
              <a:spLocks noChangeArrowheads="1"/>
            </p:cNvSpPr>
            <p:nvPr/>
          </p:nvSpPr>
          <p:spPr bwMode="auto">
            <a:xfrm>
              <a:off x="0" y="134023"/>
              <a:ext cx="8229600" cy="1977300"/>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a:lstStyle/>
            <a:p>
              <a:endParaRPr lang="en-IN"/>
            </a:p>
          </p:txBody>
        </p:sp>
        <p:sp>
          <p:nvSpPr>
            <p:cNvPr id="6" name="Rounded Rectangle 4"/>
            <p:cNvSpPr/>
            <p:nvPr/>
          </p:nvSpPr>
          <p:spPr>
            <a:xfrm>
              <a:off x="96838" y="230825"/>
              <a:ext cx="8035925" cy="1783696"/>
            </a:xfrm>
            <a:prstGeom prst="rect">
              <a:avLst/>
            </a:prstGeom>
          </p:spPr>
          <p:style>
            <a:lnRef idx="0">
              <a:scrgbClr r="0" g="0" b="0"/>
            </a:lnRef>
            <a:fillRef idx="0">
              <a:scrgbClr r="0" g="0" b="0"/>
            </a:fillRef>
            <a:effectRef idx="0">
              <a:scrgbClr r="0" g="0" b="0"/>
            </a:effectRef>
            <a:fontRef idx="minor">
              <a:schemeClr val="dk1"/>
            </a:fontRef>
          </p:style>
          <p:txBody>
            <a:bodyPr lIns="87630" tIns="87630" rIns="87630" bIns="87630" anchor="ctr"/>
            <a:lstStyle/>
            <a:p>
              <a:pPr defTabSz="1022350">
                <a:lnSpc>
                  <a:spcPct val="90000"/>
                </a:lnSpc>
                <a:spcAft>
                  <a:spcPct val="35000"/>
                </a:spcAft>
              </a:pPr>
              <a:r>
                <a:rPr lang="en-US" sz="2300" b="1">
                  <a:solidFill>
                    <a:schemeClr val="tx1"/>
                  </a:solidFill>
                  <a:ea typeface="MS PGothic" pitchFamily="34" charset="-128"/>
                  <a:cs typeface="Calibri" pitchFamily="34" charset="0"/>
                </a:rPr>
                <a:t>There are restrictions on tours / leave of the officers whose spouses are active in Political arena. In such cases, the concerned officers should not leave their HQs either on leave or on tour till the elections are complete (Instruction SL. No. 9, EC letter No.437/6/98-PLN-III dated 23.01.1998)</a:t>
              </a:r>
              <a:endParaRPr lang="en-US" sz="2300" b="1">
                <a:solidFill>
                  <a:srgbClr val="F2F2F2"/>
                </a:solidFill>
                <a:ea typeface="MS PGothic" pitchFamily="34" charset="-128"/>
                <a:cs typeface="Calibri"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61666CE6-D23F-486F-9137-0EA3FDF60491}" type="slidenum">
              <a:rPr lang="en-US"/>
              <a:pPr/>
              <a:t>11</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3"/>
            <a:ext cx="9144000" cy="1143001"/>
          </a:xfrm>
        </p:spPr>
        <p:txBody>
          <a:bodyPr rtlCol="0">
            <a:normAutofit fontScale="90000"/>
          </a:bodyPr>
          <a:lstStyle/>
          <a:p>
            <a:pPr fontAlgn="auto">
              <a:spcAft>
                <a:spcPts val="0"/>
              </a:spcAft>
              <a:defRPr/>
            </a:pPr>
            <a:r>
              <a:rPr lang="en-US" dirty="0" smtClean="0">
                <a:ea typeface="+mj-ea"/>
                <a:cs typeface="Calibri"/>
              </a:rPr>
              <a:t>5/1:  </a:t>
            </a:r>
            <a:r>
              <a:rPr lang="en-US" dirty="0">
                <a:ea typeface="+mj-ea"/>
                <a:cs typeface="Calibri"/>
              </a:rPr>
              <a:t>Model Code of Conduct for Ban on Transfer</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DC282915-C2D1-461E-A4C8-B19E645306A2}"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3C28319-2BC6-4053-8CD7-61392E83AD2B}" type="slidenum">
              <a:rPr lang="en-US"/>
              <a:pPr/>
              <a:t>12</a:t>
            </a:fld>
            <a:endParaRPr lang="en-US"/>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7113"/>
          </a:xfrm>
        </p:spPr>
        <p:txBody>
          <a:bodyPr rtlCol="0">
            <a:normAutofit fontScale="90000"/>
          </a:bodyPr>
          <a:lstStyle/>
          <a:p>
            <a:pPr fontAlgn="auto">
              <a:spcAft>
                <a:spcPts val="0"/>
              </a:spcAft>
              <a:defRPr/>
            </a:pPr>
            <a:r>
              <a:rPr lang="en-US" dirty="0" smtClean="0">
                <a:ea typeface="+mj-ea"/>
                <a:cs typeface="Calibri"/>
              </a:rPr>
              <a:t>5/2:  Model Code of Conduct </a:t>
            </a:r>
            <a:r>
              <a:rPr lang="en-US" dirty="0">
                <a:ea typeface="+mj-ea"/>
                <a:cs typeface="Calibri"/>
              </a:rPr>
              <a:t>for Ban on Transfer</a:t>
            </a:r>
            <a:endParaRPr lang="en-US" dirty="0">
              <a:ea typeface="+mj-ea"/>
            </a:endParaRPr>
          </a:p>
        </p:txBody>
      </p:sp>
      <p:graphicFrame>
        <p:nvGraphicFramePr>
          <p:cNvPr id="7" name="Content Placeholder 6"/>
          <p:cNvGraphicFramePr>
            <a:graphicFrameLocks noGrp="1"/>
          </p:cNvGraphicFramePr>
          <p:nvPr>
            <p:ph idx="1"/>
          </p:nvPr>
        </p:nvGraphicFramePr>
        <p:xfrm>
          <a:off x="214062" y="1198590"/>
          <a:ext cx="8472738" cy="4927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E14D0826-62FD-48C5-9E2A-AECDAB31E474}"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0448E53-80AD-4059-9966-3D1237CD552F}" type="slidenum">
              <a:rPr lang="en-US"/>
              <a:pPr/>
              <a:t>13</a:t>
            </a:fld>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rtlCol="0">
            <a:normAutofit fontScale="90000"/>
          </a:bodyPr>
          <a:lstStyle/>
          <a:p>
            <a:pPr fontAlgn="auto">
              <a:spcAft>
                <a:spcPts val="0"/>
              </a:spcAft>
              <a:defRPr/>
            </a:pPr>
            <a:r>
              <a:rPr lang="en-US" dirty="0" smtClean="0">
                <a:ea typeface="+mj-ea"/>
                <a:cs typeface="Calibri"/>
              </a:rPr>
              <a:t>5/3:  </a:t>
            </a:r>
            <a:r>
              <a:rPr lang="en-US" dirty="0">
                <a:ea typeface="+mj-ea"/>
                <a:cs typeface="Calibri"/>
              </a:rPr>
              <a:t>Model Code of Conduct for Ban on Transfer</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0528A5F-7EFF-481F-AE93-91DD088FE7D8}"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A632C7F-CD24-498C-9C3F-4658E2626501}" type="slidenum">
              <a:rPr lang="en-US"/>
              <a:pPr/>
              <a:t>14</a:t>
            </a:fld>
            <a:endParaRPr lang="en-US"/>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ea typeface="+mj-ea"/>
                <a:cs typeface="Calibri"/>
              </a:rPr>
              <a:t>5/4:  </a:t>
            </a:r>
            <a:r>
              <a:rPr lang="en-US" dirty="0">
                <a:ea typeface="+mj-ea"/>
                <a:cs typeface="Calibri"/>
              </a:rPr>
              <a:t>Model Code of Conduct for Ban on Transfer</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96959163-9574-4E62-8578-80A16DB7D2F5}"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01EEE644-3E92-464D-9D6D-A455DB1353F6}" type="slidenum">
              <a:rPr lang="en-US"/>
              <a:pPr/>
              <a:t>15</a:t>
            </a:fld>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fontAlgn="auto">
              <a:spcAft>
                <a:spcPts val="0"/>
              </a:spcAft>
              <a:defRPr/>
            </a:pPr>
            <a:r>
              <a:rPr lang="en-US" dirty="0" smtClean="0">
                <a:ea typeface="+mj-ea"/>
                <a:cs typeface="Calibri"/>
              </a:rPr>
              <a:t>5/5:  </a:t>
            </a:r>
            <a:r>
              <a:rPr lang="en-US" dirty="0">
                <a:ea typeface="+mj-ea"/>
                <a:cs typeface="Calibri"/>
              </a:rPr>
              <a:t>Model Code of Conduct for Ban on Transfer</a:t>
            </a:r>
            <a:endParaRPr lang="en-IN" dirty="0">
              <a:ea typeface="+mj-ea"/>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67679532-1E48-423E-B333-784395846855}"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6214CED-5709-4BA5-A826-B69065C1724D}" type="slidenum">
              <a:rPr lang="en-US"/>
              <a:pPr/>
              <a:t>16</a:t>
            </a:fld>
            <a:endParaRPr lang="en-US"/>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885207C3-F1C6-584B-9FFD-98B2344E1B14}"/>
                                            </p:graphicEl>
                                          </p:spTgt>
                                        </p:tgtEl>
                                        <p:attrNameLst>
                                          <p:attrName>style.visibility</p:attrName>
                                        </p:attrNameLst>
                                      </p:cBhvr>
                                      <p:to>
                                        <p:strVal val="visible"/>
                                      </p:to>
                                    </p:set>
                                    <p:animEffect transition="in" filter="wipe(down)">
                                      <p:cBhvr>
                                        <p:cTn id="7" dur="500"/>
                                        <p:tgtEl>
                                          <p:spTgt spid="8">
                                            <p:graphicEl>
                                              <a:dgm id="{885207C3-F1C6-584B-9FFD-98B2344E1B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D36972E3-AEAB-914B-AEB6-E177EA7C2E85}"/>
                                            </p:graphicEl>
                                          </p:spTgt>
                                        </p:tgtEl>
                                        <p:attrNameLst>
                                          <p:attrName>style.visibility</p:attrName>
                                        </p:attrNameLst>
                                      </p:cBhvr>
                                      <p:to>
                                        <p:strVal val="visible"/>
                                      </p:to>
                                    </p:set>
                                    <p:animEffect transition="in" filter="wipe(down)">
                                      <p:cBhvr>
                                        <p:cTn id="12" dur="500"/>
                                        <p:tgtEl>
                                          <p:spTgt spid="8">
                                            <p:graphicEl>
                                              <a:dgm id="{D36972E3-AEAB-914B-AEB6-E177EA7C2E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smtClean="0">
                <a:cs typeface="Calibri" pitchFamily="34" charset="0"/>
              </a:rPr>
              <a:t>5/6:  Model Code of Conduct for Ban on Transfer</a:t>
            </a:r>
            <a:endParaRPr lang="en-US" sz="28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44B42B9-AA9F-4CD5-AE0B-1EE342A54D21}"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15C477F8-06F4-4162-BA84-4E30ABE93C92}" type="slidenum">
              <a:rPr lang="en-US"/>
              <a:pPr/>
              <a:t>17</a:t>
            </a:fld>
            <a:endParaRPr lang="en-US"/>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CDCAF9D5-7415-654B-98C2-927C2C475872}"/>
                                            </p:graphicEl>
                                          </p:spTgt>
                                        </p:tgtEl>
                                        <p:attrNameLst>
                                          <p:attrName>style.visibility</p:attrName>
                                        </p:attrNameLst>
                                      </p:cBhvr>
                                      <p:to>
                                        <p:strVal val="visible"/>
                                      </p:to>
                                    </p:set>
                                    <p:animEffect transition="in" filter="wipe(down)">
                                      <p:cBhvr>
                                        <p:cTn id="7" dur="500"/>
                                        <p:tgtEl>
                                          <p:spTgt spid="7">
                                            <p:graphicEl>
                                              <a:dgm id="{CDCAF9D5-7415-654B-98C2-927C2C47587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A31DC534-5D86-FB40-A105-728FD0FC7920}"/>
                                            </p:graphicEl>
                                          </p:spTgt>
                                        </p:tgtEl>
                                        <p:attrNameLst>
                                          <p:attrName>style.visibility</p:attrName>
                                        </p:attrNameLst>
                                      </p:cBhvr>
                                      <p:to>
                                        <p:strVal val="visible"/>
                                      </p:to>
                                    </p:set>
                                    <p:animEffect transition="in" filter="wipe(down)">
                                      <p:cBhvr>
                                        <p:cTn id="12" dur="500"/>
                                        <p:tgtEl>
                                          <p:spTgt spid="7">
                                            <p:graphicEl>
                                              <a:dgm id="{A31DC534-5D86-FB40-A105-728FD0FC79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D3947AA5-8450-4DC5-A2B0-3B8CF2C0BAC1}" type="slidenum">
              <a:rPr lang="en-US"/>
              <a:pPr/>
              <a:t>18</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0"/>
            <a:ext cx="9144000" cy="1143000"/>
          </a:xfrm>
        </p:spPr>
        <p:txBody>
          <a:bodyPr/>
          <a:lstStyle/>
          <a:p>
            <a:pPr algn="l"/>
            <a:r>
              <a:rPr lang="en-US" sz="3000" smtClean="0">
                <a:solidFill>
                  <a:srgbClr val="0D0D0D"/>
                </a:solidFill>
                <a:cs typeface="Calibri" pitchFamily="34" charset="0"/>
              </a:rPr>
              <a:t>6/1: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214062" y="1600200"/>
          <a:ext cx="8472738"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4D87B759-0C3D-481C-9C40-B85B7C19643B}"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6D6D784-1A7A-4DFA-BCD4-BB07D3C0A608}" type="slidenum">
              <a:rPr lang="en-US"/>
              <a:pPr/>
              <a:t>19</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20CACDB-C0F8-864E-B095-F4BFFCF80CFD}"/>
                                            </p:graphicEl>
                                          </p:spTgt>
                                        </p:tgtEl>
                                        <p:attrNameLst>
                                          <p:attrName>style.visibility</p:attrName>
                                        </p:attrNameLst>
                                      </p:cBhvr>
                                      <p:to>
                                        <p:strVal val="visible"/>
                                      </p:to>
                                    </p:set>
                                    <p:animEffect transition="in" filter="wipe(down)">
                                      <p:cBhvr>
                                        <p:cTn id="7" dur="500"/>
                                        <p:tgtEl>
                                          <p:spTgt spid="7">
                                            <p:graphicEl>
                                              <a:dgm id="{520CACDB-C0F8-864E-B095-F4BFFCF80CF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206A8FE2-A8CC-C248-A433-065B6CB287CC}"/>
                                            </p:graphicEl>
                                          </p:spTgt>
                                        </p:tgtEl>
                                        <p:attrNameLst>
                                          <p:attrName>style.visibility</p:attrName>
                                        </p:attrNameLst>
                                      </p:cBhvr>
                                      <p:to>
                                        <p:strVal val="visible"/>
                                      </p:to>
                                    </p:set>
                                    <p:animEffect transition="in" filter="wipe(down)">
                                      <p:cBhvr>
                                        <p:cTn id="12" dur="500"/>
                                        <p:tgtEl>
                                          <p:spTgt spid="7">
                                            <p:graphicEl>
                                              <a:dgm id="{206A8FE2-A8CC-C248-A433-065B6CB287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315E507E-F77E-8B4E-BA50-63EE6C11F3A0}"/>
                                            </p:graphicEl>
                                          </p:spTgt>
                                        </p:tgtEl>
                                        <p:attrNameLst>
                                          <p:attrName>style.visibility</p:attrName>
                                        </p:attrNameLst>
                                      </p:cBhvr>
                                      <p:to>
                                        <p:strVal val="visible"/>
                                      </p:to>
                                    </p:set>
                                    <p:animEffect transition="in" filter="wipe(down)">
                                      <p:cBhvr>
                                        <p:cTn id="17" dur="500"/>
                                        <p:tgtEl>
                                          <p:spTgt spid="7">
                                            <p:graphicEl>
                                              <a:dgm id="{315E507E-F77E-8B4E-BA50-63EE6C11F3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endParaRPr lang="en-US" smtClean="0"/>
          </a:p>
        </p:txBody>
      </p:sp>
      <p:sp>
        <p:nvSpPr>
          <p:cNvPr id="4098" name="Content Placeholder 2"/>
          <p:cNvSpPr>
            <a:spLocks noGrp="1"/>
          </p:cNvSpPr>
          <p:nvPr>
            <p:ph idx="1"/>
          </p:nvPr>
        </p:nvSpPr>
        <p:spPr/>
        <p:txBody>
          <a:bodyPr/>
          <a:lstStyle/>
          <a:p>
            <a:pPr marL="0" indent="0" algn="ctr">
              <a:buFont typeface="Arial" pitchFamily="34" charset="0"/>
              <a:buNone/>
            </a:pPr>
            <a:r>
              <a:rPr lang="en-US" smtClean="0"/>
              <a:t>The material on MCC has been clubbed on the basis of users/decision-makers who are affected by the relevant provision of MCC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1143000"/>
          </a:xfrm>
        </p:spPr>
        <p:txBody>
          <a:bodyPr/>
          <a:lstStyle/>
          <a:p>
            <a:r>
              <a:rPr lang="en-US" sz="3000" smtClean="0">
                <a:solidFill>
                  <a:srgbClr val="0D0D0D"/>
                </a:solidFill>
                <a:cs typeface="Calibri" pitchFamily="34" charset="0"/>
              </a:rPr>
              <a:t>6/2: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0" y="1143000"/>
          <a:ext cx="9144000" cy="5320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75BB1851-82A7-40D6-95BC-3EEEEE3C2E8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AB75066-69D5-4ABC-9A78-3321DBF97ADD}" type="slidenum">
              <a:rPr lang="en-US"/>
              <a:pPr/>
              <a:t>20</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D0CEDC2-158E-1447-86F1-E0F95B365ED4}"/>
                                            </p:graphicEl>
                                          </p:spTgt>
                                        </p:tgtEl>
                                        <p:attrNameLst>
                                          <p:attrName>style.visibility</p:attrName>
                                        </p:attrNameLst>
                                      </p:cBhvr>
                                      <p:to>
                                        <p:strVal val="visible"/>
                                      </p:to>
                                    </p:set>
                                    <p:animEffect transition="in" filter="wipe(down)">
                                      <p:cBhvr>
                                        <p:cTn id="7" dur="500"/>
                                        <p:tgtEl>
                                          <p:spTgt spid="7">
                                            <p:graphicEl>
                                              <a:dgm id="{8D0CEDC2-158E-1447-86F1-E0F95B365E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2783350-3962-9645-A6A6-9D9AFADB2766}"/>
                                            </p:graphicEl>
                                          </p:spTgt>
                                        </p:tgtEl>
                                        <p:attrNameLst>
                                          <p:attrName>style.visibility</p:attrName>
                                        </p:attrNameLst>
                                      </p:cBhvr>
                                      <p:to>
                                        <p:strVal val="visible"/>
                                      </p:to>
                                    </p:set>
                                    <p:animEffect transition="in" filter="wipe(down)">
                                      <p:cBhvr>
                                        <p:cTn id="12" dur="500"/>
                                        <p:tgtEl>
                                          <p:spTgt spid="7">
                                            <p:graphicEl>
                                              <a:dgm id="{C2783350-3962-9645-A6A6-9D9AFADB27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9144000" cy="1143000"/>
          </a:xfrm>
        </p:spPr>
        <p:txBody>
          <a:bodyPr/>
          <a:lstStyle/>
          <a:p>
            <a:r>
              <a:rPr lang="en-US" sz="3000" smtClean="0">
                <a:solidFill>
                  <a:srgbClr val="0D0D0D"/>
                </a:solidFill>
                <a:cs typeface="Calibri" pitchFamily="34" charset="0"/>
              </a:rPr>
              <a:t>6/3: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48116E89-E539-4409-8296-97D74E598730}"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76BCAB1-C071-45AF-9285-AB607228506E}" type="slidenum">
              <a:rPr lang="en-US"/>
              <a:pPr/>
              <a:t>21</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F657A0F-0DC9-6D4D-9FD6-3F0D8584C535}"/>
                                            </p:graphicEl>
                                          </p:spTgt>
                                        </p:tgtEl>
                                        <p:attrNameLst>
                                          <p:attrName>style.visibility</p:attrName>
                                        </p:attrNameLst>
                                      </p:cBhvr>
                                      <p:to>
                                        <p:strVal val="visible"/>
                                      </p:to>
                                    </p:set>
                                    <p:animEffect transition="in" filter="wipe(down)">
                                      <p:cBhvr>
                                        <p:cTn id="7" dur="500"/>
                                        <p:tgtEl>
                                          <p:spTgt spid="7">
                                            <p:graphicEl>
                                              <a:dgm id="{FF657A0F-0DC9-6D4D-9FD6-3F0D8584C53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F85C66E-5DBA-D649-B3E7-A81871042578}"/>
                                            </p:graphicEl>
                                          </p:spTgt>
                                        </p:tgtEl>
                                        <p:attrNameLst>
                                          <p:attrName>style.visibility</p:attrName>
                                        </p:attrNameLst>
                                      </p:cBhvr>
                                      <p:to>
                                        <p:strVal val="visible"/>
                                      </p:to>
                                    </p:set>
                                    <p:animEffect transition="in" filter="wipe(down)">
                                      <p:cBhvr>
                                        <p:cTn id="12" dur="500"/>
                                        <p:tgtEl>
                                          <p:spTgt spid="7">
                                            <p:graphicEl>
                                              <a:dgm id="{FF85C66E-5DBA-D649-B3E7-A8187104257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E008BA75-6538-334F-8634-AFA21D81E658}"/>
                                            </p:graphicEl>
                                          </p:spTgt>
                                        </p:tgtEl>
                                        <p:attrNameLst>
                                          <p:attrName>style.visibility</p:attrName>
                                        </p:attrNameLst>
                                      </p:cBhvr>
                                      <p:to>
                                        <p:strVal val="visible"/>
                                      </p:to>
                                    </p:set>
                                    <p:animEffect transition="in" filter="wipe(down)">
                                      <p:cBhvr>
                                        <p:cTn id="17" dur="500"/>
                                        <p:tgtEl>
                                          <p:spTgt spid="7">
                                            <p:graphicEl>
                                              <a:dgm id="{E008BA75-6538-334F-8634-AFA21D81E6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0"/>
            <a:ext cx="9247188" cy="1143000"/>
          </a:xfrm>
        </p:spPr>
        <p:txBody>
          <a:bodyPr/>
          <a:lstStyle/>
          <a:p>
            <a:r>
              <a:rPr lang="en-US" sz="3000" smtClean="0">
                <a:solidFill>
                  <a:srgbClr val="0D0D0D"/>
                </a:solidFill>
                <a:cs typeface="Calibri" pitchFamily="34" charset="0"/>
              </a:rPr>
              <a:t>6/4: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1A49DFE-BF55-4118-82B5-6C127199A22C}"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DC0BDE90-9ACA-441C-836D-A43B6C2B4F8D}" type="slidenum">
              <a:rPr lang="en-US"/>
              <a:pPr/>
              <a:t>22</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25B51E7-5E59-3047-891B-382D6C21C9AD}"/>
                                            </p:graphicEl>
                                          </p:spTgt>
                                        </p:tgtEl>
                                        <p:attrNameLst>
                                          <p:attrName>style.visibility</p:attrName>
                                        </p:attrNameLst>
                                      </p:cBhvr>
                                      <p:to>
                                        <p:strVal val="visible"/>
                                      </p:to>
                                    </p:set>
                                    <p:animEffect transition="in" filter="wipe(down)">
                                      <p:cBhvr>
                                        <p:cTn id="7" dur="500"/>
                                        <p:tgtEl>
                                          <p:spTgt spid="7">
                                            <p:graphicEl>
                                              <a:dgm id="{725B51E7-5E59-3047-891B-382D6C21C9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43A2DDD-DA8B-0C45-BA80-DDD5099EFAD3}"/>
                                            </p:graphicEl>
                                          </p:spTgt>
                                        </p:tgtEl>
                                        <p:attrNameLst>
                                          <p:attrName>style.visibility</p:attrName>
                                        </p:attrNameLst>
                                      </p:cBhvr>
                                      <p:to>
                                        <p:strVal val="visible"/>
                                      </p:to>
                                    </p:set>
                                    <p:animEffect transition="in" filter="wipe(down)">
                                      <p:cBhvr>
                                        <p:cTn id="12" dur="500"/>
                                        <p:tgtEl>
                                          <p:spTgt spid="7">
                                            <p:graphicEl>
                                              <a:dgm id="{943A2DDD-DA8B-0C45-BA80-DDD5099EFAD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F53D330-F73F-1145-BECD-560106EA0828}"/>
                                            </p:graphicEl>
                                          </p:spTgt>
                                        </p:tgtEl>
                                        <p:attrNameLst>
                                          <p:attrName>style.visibility</p:attrName>
                                        </p:attrNameLst>
                                      </p:cBhvr>
                                      <p:to>
                                        <p:strVal val="visible"/>
                                      </p:to>
                                    </p:set>
                                    <p:animEffect transition="in" filter="wipe(down)">
                                      <p:cBhvr>
                                        <p:cTn id="17" dur="500"/>
                                        <p:tgtEl>
                                          <p:spTgt spid="7">
                                            <p:graphicEl>
                                              <a:dgm id="{1F53D330-F73F-1145-BECD-560106EA08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0"/>
            <a:ext cx="9144000" cy="1143000"/>
          </a:xfrm>
        </p:spPr>
        <p:txBody>
          <a:bodyPr/>
          <a:lstStyle/>
          <a:p>
            <a:r>
              <a:rPr lang="en-US" sz="3000" smtClean="0">
                <a:solidFill>
                  <a:srgbClr val="0D0D0D"/>
                </a:solidFill>
                <a:cs typeface="Calibri" pitchFamily="34" charset="0"/>
              </a:rPr>
              <a:t>6/5: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18CF18E-8DF3-494A-A07B-381CF5967866}"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46CC735-68D0-4051-BFF2-EB6F9C7F1E38}" type="slidenum">
              <a:rPr lang="en-US"/>
              <a:pPr/>
              <a:t>23</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E5090F3-9A4C-E241-91FA-EFC3B2D08FE8}"/>
                                            </p:graphicEl>
                                          </p:spTgt>
                                        </p:tgtEl>
                                        <p:attrNameLst>
                                          <p:attrName>style.visibility</p:attrName>
                                        </p:attrNameLst>
                                      </p:cBhvr>
                                      <p:to>
                                        <p:strVal val="visible"/>
                                      </p:to>
                                    </p:set>
                                    <p:animEffect transition="in" filter="wipe(down)">
                                      <p:cBhvr>
                                        <p:cTn id="7" dur="500"/>
                                        <p:tgtEl>
                                          <p:spTgt spid="7">
                                            <p:graphicEl>
                                              <a:dgm id="{FE5090F3-9A4C-E241-91FA-EFC3B2D08FE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7D715742-82CB-9645-B273-5D9926D0D5DE}"/>
                                            </p:graphicEl>
                                          </p:spTgt>
                                        </p:tgtEl>
                                        <p:attrNameLst>
                                          <p:attrName>style.visibility</p:attrName>
                                        </p:attrNameLst>
                                      </p:cBhvr>
                                      <p:to>
                                        <p:strVal val="visible"/>
                                      </p:to>
                                    </p:set>
                                    <p:animEffect transition="in" filter="wipe(down)">
                                      <p:cBhvr>
                                        <p:cTn id="12" dur="500"/>
                                        <p:tgtEl>
                                          <p:spTgt spid="7">
                                            <p:graphicEl>
                                              <a:dgm id="{7D715742-82CB-9645-B273-5D9926D0D5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23813"/>
            <a:ext cx="9144000" cy="1143001"/>
          </a:xfrm>
        </p:spPr>
        <p:txBody>
          <a:bodyPr/>
          <a:lstStyle/>
          <a:p>
            <a:r>
              <a:rPr lang="en-US" sz="3600" smtClean="0">
                <a:solidFill>
                  <a:srgbClr val="0D0D0D"/>
                </a:solidFill>
                <a:cs typeface="Calibri" pitchFamily="34" charset="0"/>
              </a:rPr>
              <a:t>6/6: Model Code of Conduct for Ministers/Chairmen/Member of Commission</a:t>
            </a:r>
            <a:endParaRPr lang="en-US" sz="36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AF67136-B813-499F-990E-F43CBDB69FB7}"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DD28FA3-B632-4CE9-9B0F-8489047985DB}" type="slidenum">
              <a:rPr lang="en-US"/>
              <a:pPr/>
              <a:t>24</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71D2A40-8B71-7F41-B3F5-D89462D2431F}"/>
                                            </p:graphicEl>
                                          </p:spTgt>
                                        </p:tgtEl>
                                        <p:attrNameLst>
                                          <p:attrName>style.visibility</p:attrName>
                                        </p:attrNameLst>
                                      </p:cBhvr>
                                      <p:to>
                                        <p:strVal val="visible"/>
                                      </p:to>
                                    </p:set>
                                    <p:animEffect transition="in" filter="wipe(down)">
                                      <p:cBhvr>
                                        <p:cTn id="7" dur="500"/>
                                        <p:tgtEl>
                                          <p:spTgt spid="7">
                                            <p:graphicEl>
                                              <a:dgm id="{571D2A40-8B71-7F41-B3F5-D89462D243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75978F97-1FE7-C649-89E8-186396D29810}"/>
                                            </p:graphicEl>
                                          </p:spTgt>
                                        </p:tgtEl>
                                        <p:attrNameLst>
                                          <p:attrName>style.visibility</p:attrName>
                                        </p:attrNameLst>
                                      </p:cBhvr>
                                      <p:to>
                                        <p:strVal val="visible"/>
                                      </p:to>
                                    </p:set>
                                    <p:animEffect transition="in" filter="wipe(down)">
                                      <p:cBhvr>
                                        <p:cTn id="12" dur="500"/>
                                        <p:tgtEl>
                                          <p:spTgt spid="7">
                                            <p:graphicEl>
                                              <a:dgm id="{75978F97-1FE7-C649-89E8-186396D298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D0D0D"/>
                </a:solidFill>
                <a:ea typeface="+mj-ea"/>
                <a:cs typeface="Calibri"/>
              </a:rPr>
              <a:t>6/7: </a:t>
            </a:r>
            <a:r>
              <a:rPr lang="en-US" dirty="0">
                <a:solidFill>
                  <a:srgbClr val="0D0D0D"/>
                </a:solidFill>
                <a:ea typeface="+mj-ea"/>
                <a:cs typeface="Calibri"/>
              </a:rPr>
              <a:t>Model Code of Conduct for Ministers/Chairmen/Member of Commission</a:t>
            </a:r>
            <a:endParaRPr lang="en-US" dirty="0">
              <a:ea typeface="+mj-ea"/>
            </a:endParaRPr>
          </a:p>
        </p:txBody>
      </p:sp>
      <p:grpSp>
        <p:nvGrpSpPr>
          <p:cNvPr id="27650" name="Group 3"/>
          <p:cNvGrpSpPr>
            <a:grpSpLocks/>
          </p:cNvGrpSpPr>
          <p:nvPr/>
        </p:nvGrpSpPr>
        <p:grpSpPr bwMode="auto">
          <a:xfrm>
            <a:off x="298450" y="2636838"/>
            <a:ext cx="8547100" cy="1584325"/>
            <a:chOff x="0" y="410674"/>
            <a:chExt cx="8548195" cy="1583010"/>
          </a:xfrm>
        </p:grpSpPr>
        <p:sp>
          <p:nvSpPr>
            <p:cNvPr id="5" name="Rounded Rectangle 4"/>
            <p:cNvSpPr>
              <a:spLocks noChangeArrowheads="1"/>
            </p:cNvSpPr>
            <p:nvPr/>
          </p:nvSpPr>
          <p:spPr bwMode="auto">
            <a:xfrm>
              <a:off x="0" y="410674"/>
              <a:ext cx="8548195" cy="1583010"/>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a:lstStyle/>
            <a:p>
              <a:endParaRPr lang="en-IN"/>
            </a:p>
          </p:txBody>
        </p:sp>
        <p:sp>
          <p:nvSpPr>
            <p:cNvPr id="6" name="Rounded Rectangle 4"/>
            <p:cNvSpPr/>
            <p:nvPr/>
          </p:nvSpPr>
          <p:spPr>
            <a:xfrm>
              <a:off x="77798" y="488396"/>
              <a:ext cx="8392600" cy="1427564"/>
            </a:xfrm>
            <a:prstGeom prst="rect">
              <a:avLst/>
            </a:prstGeom>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defTabSz="977900" fontAlgn="auto">
                <a:lnSpc>
                  <a:spcPct val="90000"/>
                </a:lnSpc>
                <a:spcAft>
                  <a:spcPct val="35000"/>
                </a:spcAft>
                <a:defRPr/>
              </a:pPr>
              <a:r>
                <a:rPr lang="en-US" sz="2200" b="1" dirty="0">
                  <a:solidFill>
                    <a:schemeClr val="tx1"/>
                  </a:solidFill>
                  <a:cs typeface="Calibri"/>
                </a:rPr>
                <a:t>There is total and absolute ban on the use of official vehicles for campaigning, electioneering, or election related travel during elections. </a:t>
              </a:r>
              <a:endParaRPr lang="en-US" sz="2200" b="1" dirty="0">
                <a:solidFill>
                  <a:schemeClr val="tx1"/>
                </a:solidFill>
                <a:cs typeface="Calibri"/>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0" y="3175"/>
            <a:ext cx="9144000" cy="1143000"/>
          </a:xfrm>
        </p:spPr>
        <p:txBody>
          <a:bodyPr/>
          <a:lstStyle/>
          <a:p>
            <a:r>
              <a:rPr lang="en-US" sz="3200" smtClean="0">
                <a:solidFill>
                  <a:srgbClr val="0D0D0D"/>
                </a:solidFill>
                <a:cs typeface="Calibri" pitchFamily="34" charset="0"/>
              </a:rPr>
              <a:t>6/8: Model Code of Conduct for Ministers/Chairmen/Member of Commission</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quarter" idx="10"/>
          </p:nvPr>
        </p:nvSpPr>
        <p:spPr/>
        <p:txBody>
          <a:bodyPr/>
          <a:lstStyle/>
          <a:p>
            <a:fld id="{1980493C-0495-45E7-8832-0F73F7C11384}"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2434BB6C-A0DF-4393-9034-3730BB2C67B5}" type="slidenum">
              <a:rPr lang="en-US"/>
              <a:pPr/>
              <a:t>26</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3E35753F-93DF-164D-8725-CC1BA8241F3E}"/>
                                            </p:graphicEl>
                                          </p:spTgt>
                                        </p:tgtEl>
                                        <p:attrNameLst>
                                          <p:attrName>style.visibility</p:attrName>
                                        </p:attrNameLst>
                                      </p:cBhvr>
                                      <p:to>
                                        <p:strVal val="visible"/>
                                      </p:to>
                                    </p:set>
                                    <p:animEffect transition="in" filter="wipe(down)">
                                      <p:cBhvr>
                                        <p:cTn id="7" dur="500"/>
                                        <p:tgtEl>
                                          <p:spTgt spid="7">
                                            <p:graphicEl>
                                              <a:dgm id="{3E35753F-93DF-164D-8725-CC1BA8241F3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E1920702-C664-0340-9522-40B38B962706}"/>
                                            </p:graphicEl>
                                          </p:spTgt>
                                        </p:tgtEl>
                                        <p:attrNameLst>
                                          <p:attrName>style.visibility</p:attrName>
                                        </p:attrNameLst>
                                      </p:cBhvr>
                                      <p:to>
                                        <p:strVal val="visible"/>
                                      </p:to>
                                    </p:set>
                                    <p:animEffect transition="in" filter="wipe(down)">
                                      <p:cBhvr>
                                        <p:cTn id="12" dur="500"/>
                                        <p:tgtEl>
                                          <p:spTgt spid="7">
                                            <p:graphicEl>
                                              <a:dgm id="{E1920702-C664-0340-9522-40B38B96270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680E7B87-850C-AC41-A9FA-C45C15A5E297}"/>
                                            </p:graphicEl>
                                          </p:spTgt>
                                        </p:tgtEl>
                                        <p:attrNameLst>
                                          <p:attrName>style.visibility</p:attrName>
                                        </p:attrNameLst>
                                      </p:cBhvr>
                                      <p:to>
                                        <p:strVal val="visible"/>
                                      </p:to>
                                    </p:set>
                                    <p:animEffect transition="in" filter="wipe(down)">
                                      <p:cBhvr>
                                        <p:cTn id="17" dur="500"/>
                                        <p:tgtEl>
                                          <p:spTgt spid="7">
                                            <p:graphicEl>
                                              <a:dgm id="{680E7B87-850C-AC41-A9FA-C45C15A5E2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0"/>
            <a:ext cx="9144000" cy="1143000"/>
          </a:xfrm>
        </p:spPr>
        <p:txBody>
          <a:bodyPr/>
          <a:lstStyle/>
          <a:p>
            <a:r>
              <a:rPr lang="en-US" sz="3200" smtClean="0">
                <a:solidFill>
                  <a:srgbClr val="0D0D0D"/>
                </a:solidFill>
                <a:cs typeface="Calibri" pitchFamily="34" charset="0"/>
              </a:rPr>
              <a:t>6/9: Model Code of Conduct for Ministers/Chairmen/Member of Commission</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CE42E165-7868-41CB-B720-26C5A5A67B93}"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46E048C0-76CD-49A3-94AD-27CC1BA35600}" type="slidenum">
              <a:rPr lang="en-US"/>
              <a:pPr/>
              <a:t>27</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1AA099A5-0C48-3F48-A282-7F6659D025E3}"/>
                                            </p:graphicEl>
                                          </p:spTgt>
                                        </p:tgtEl>
                                        <p:attrNameLst>
                                          <p:attrName>style.visibility</p:attrName>
                                        </p:attrNameLst>
                                      </p:cBhvr>
                                      <p:to>
                                        <p:strVal val="visible"/>
                                      </p:to>
                                    </p:set>
                                    <p:animEffect transition="in" filter="wipe(down)">
                                      <p:cBhvr>
                                        <p:cTn id="7" dur="500"/>
                                        <p:tgtEl>
                                          <p:spTgt spid="7">
                                            <p:graphicEl>
                                              <a:dgm id="{1AA099A5-0C48-3F48-A282-7F6659D025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16FB601-B263-EE49-BE51-E14FED9A37AE}"/>
                                            </p:graphicEl>
                                          </p:spTgt>
                                        </p:tgtEl>
                                        <p:attrNameLst>
                                          <p:attrName>style.visibility</p:attrName>
                                        </p:attrNameLst>
                                      </p:cBhvr>
                                      <p:to>
                                        <p:strVal val="visible"/>
                                      </p:to>
                                    </p:set>
                                    <p:animEffect transition="in" filter="wipe(down)">
                                      <p:cBhvr>
                                        <p:cTn id="12" dur="500"/>
                                        <p:tgtEl>
                                          <p:spTgt spid="7">
                                            <p:graphicEl>
                                              <a:dgm id="{116FB601-B263-EE49-BE51-E14FED9A37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0" y="-9525"/>
            <a:ext cx="9144000" cy="1143000"/>
          </a:xfrm>
        </p:spPr>
        <p:txBody>
          <a:bodyPr/>
          <a:lstStyle/>
          <a:p>
            <a:r>
              <a:rPr lang="en-US" sz="3200" smtClean="0">
                <a:solidFill>
                  <a:srgbClr val="0D0D0D"/>
                </a:solidFill>
                <a:cs typeface="Calibri" pitchFamily="34" charset="0"/>
              </a:rPr>
              <a:t>6/10: Model Code of Conduct for Ministers/Chairmen/Member of Commission</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D8E4F47C-1503-4047-A66C-66A68A30A998}"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437F86E6-D613-4ABC-9681-AE6AB85598A8}" type="slidenum">
              <a:rPr lang="en-US"/>
              <a:pPr/>
              <a:t>28</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CB7EA44-14C1-E049-B2B4-64D79796E224}"/>
                                            </p:graphicEl>
                                          </p:spTgt>
                                        </p:tgtEl>
                                        <p:attrNameLst>
                                          <p:attrName>style.visibility</p:attrName>
                                        </p:attrNameLst>
                                      </p:cBhvr>
                                      <p:to>
                                        <p:strVal val="visible"/>
                                      </p:to>
                                    </p:set>
                                    <p:animEffect transition="in" filter="wipe(down)">
                                      <p:cBhvr>
                                        <p:cTn id="7" dur="500"/>
                                        <p:tgtEl>
                                          <p:spTgt spid="7">
                                            <p:graphicEl>
                                              <a:dgm id="{0CB7EA44-14C1-E049-B2B4-64D79796E2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D5D841DA-F8F0-DD42-8D73-17437AC690B5}"/>
                                            </p:graphicEl>
                                          </p:spTgt>
                                        </p:tgtEl>
                                        <p:attrNameLst>
                                          <p:attrName>style.visibility</p:attrName>
                                        </p:attrNameLst>
                                      </p:cBhvr>
                                      <p:to>
                                        <p:strVal val="visible"/>
                                      </p:to>
                                    </p:set>
                                    <p:animEffect transition="in" filter="wipe(down)">
                                      <p:cBhvr>
                                        <p:cTn id="12" dur="500"/>
                                        <p:tgtEl>
                                          <p:spTgt spid="7">
                                            <p:graphicEl>
                                              <a:dgm id="{D5D841DA-F8F0-DD42-8D73-17437AC690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23813"/>
            <a:ext cx="9144000" cy="1143001"/>
          </a:xfrm>
        </p:spPr>
        <p:txBody>
          <a:bodyPr/>
          <a:lstStyle/>
          <a:p>
            <a:r>
              <a:rPr lang="en-US" sz="3200" smtClean="0">
                <a:solidFill>
                  <a:srgbClr val="0D0D0D"/>
                </a:solidFill>
                <a:cs typeface="Calibri" pitchFamily="34" charset="0"/>
              </a:rPr>
              <a:t>6/11: Model Code of Conduct for Ministers/Chairmen/Member of Commission</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CCB7F934-FC14-4C29-BC1C-DDAF6817D41F}"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FECF30D2-080B-4509-93B0-C69BB079DEEB}" type="slidenum">
              <a:rPr lang="en-US"/>
              <a:pPr/>
              <a:t>29</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BAC4D22-9FB1-BB49-88F6-53CB53A3335B}"/>
                                            </p:graphicEl>
                                          </p:spTgt>
                                        </p:tgtEl>
                                        <p:attrNameLst>
                                          <p:attrName>style.visibility</p:attrName>
                                        </p:attrNameLst>
                                      </p:cBhvr>
                                      <p:to>
                                        <p:strVal val="visible"/>
                                      </p:to>
                                    </p:set>
                                    <p:animEffect transition="in" filter="wipe(down)">
                                      <p:cBhvr>
                                        <p:cTn id="7" dur="500"/>
                                        <p:tgtEl>
                                          <p:spTgt spid="7">
                                            <p:graphicEl>
                                              <a:dgm id="{FBAC4D22-9FB1-BB49-88F6-53CB53A33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374A186B-BE46-8645-B8AD-E66B6F3DCD7A}"/>
                                            </p:graphicEl>
                                          </p:spTgt>
                                        </p:tgtEl>
                                        <p:attrNameLst>
                                          <p:attrName>style.visibility</p:attrName>
                                        </p:attrNameLst>
                                      </p:cBhvr>
                                      <p:to>
                                        <p:strVal val="visible"/>
                                      </p:to>
                                    </p:set>
                                    <p:animEffect transition="in" filter="wipe(down)">
                                      <p:cBhvr>
                                        <p:cTn id="12" dur="500"/>
                                        <p:tgtEl>
                                          <p:spTgt spid="7">
                                            <p:graphicEl>
                                              <a:dgm id="{374A186B-BE46-8645-B8AD-E66B6F3DCD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good conduct.jpg"/>
          <p:cNvPicPr>
            <a:picLocks noChangeAspect="1"/>
          </p:cNvPicPr>
          <p:nvPr/>
        </p:nvPicPr>
        <p:blipFill>
          <a:blip r:embed="rId2"/>
          <a:srcRect/>
          <a:stretch>
            <a:fillRect/>
          </a:stretch>
        </p:blipFill>
        <p:spPr bwMode="auto">
          <a:xfrm>
            <a:off x="5394325" y="1143000"/>
            <a:ext cx="3749675" cy="5659438"/>
          </a:xfrm>
          <a:prstGeom prst="rect">
            <a:avLst/>
          </a:prstGeom>
          <a:noFill/>
          <a:ln w="9525">
            <a:noFill/>
            <a:miter lim="800000"/>
            <a:headEnd/>
            <a:tailEnd/>
          </a:ln>
        </p:spPr>
      </p:pic>
      <p:sp>
        <p:nvSpPr>
          <p:cNvPr id="5122" name="Title 1"/>
          <p:cNvSpPr>
            <a:spLocks noGrp="1"/>
          </p:cNvSpPr>
          <p:nvPr>
            <p:ph type="title"/>
          </p:nvPr>
        </p:nvSpPr>
        <p:spPr>
          <a:xfrm>
            <a:off x="0" y="0"/>
            <a:ext cx="9144000" cy="1143000"/>
          </a:xfrm>
        </p:spPr>
        <p:txBody>
          <a:bodyPr/>
          <a:lstStyle/>
          <a:p>
            <a:r>
              <a:rPr lang="en-US" smtClean="0">
                <a:solidFill>
                  <a:srgbClr val="0D0D0D"/>
                </a:solidFill>
              </a:rPr>
              <a:t>1: Objective of MCC</a:t>
            </a:r>
            <a:endParaRPr lang="en-US" smtClean="0"/>
          </a:p>
        </p:txBody>
      </p:sp>
      <p:sp>
        <p:nvSpPr>
          <p:cNvPr id="3" name="Content Placeholder 2"/>
          <p:cNvSpPr>
            <a:spLocks noGrp="1"/>
          </p:cNvSpPr>
          <p:nvPr>
            <p:ph idx="1"/>
          </p:nvPr>
        </p:nvSpPr>
        <p:spPr>
          <a:xfrm>
            <a:off x="457200" y="1347788"/>
            <a:ext cx="5037138" cy="4981575"/>
          </a:xfrm>
        </p:spPr>
        <p:txBody>
          <a:bodyPr rtlCol="0">
            <a:normAutofit lnSpcReduction="10000"/>
          </a:bodyPr>
          <a:lstStyle/>
          <a:p>
            <a:pPr fontAlgn="auto">
              <a:spcAft>
                <a:spcPts val="0"/>
              </a:spcAft>
              <a:buFont typeface="Arial"/>
              <a:buChar char="•"/>
              <a:defRPr/>
            </a:pPr>
            <a:r>
              <a:rPr lang="en-US" dirty="0" smtClean="0">
                <a:ea typeface="+mn-ea"/>
                <a:cs typeface="Calibri"/>
              </a:rPr>
              <a:t>MCC comes </a:t>
            </a:r>
            <a:r>
              <a:rPr lang="en-US" dirty="0">
                <a:ea typeface="+mn-ea"/>
                <a:cs typeface="Calibri"/>
              </a:rPr>
              <a:t>into operation from </a:t>
            </a:r>
            <a:r>
              <a:rPr lang="en-US" dirty="0" smtClean="0">
                <a:ea typeface="+mn-ea"/>
                <a:cs typeface="Calibri"/>
              </a:rPr>
              <a:t>the day </a:t>
            </a:r>
            <a:r>
              <a:rPr lang="en-US" dirty="0" err="1" smtClean="0">
                <a:ea typeface="+mn-ea"/>
                <a:cs typeface="Calibri"/>
              </a:rPr>
              <a:t>ECI</a:t>
            </a:r>
            <a:r>
              <a:rPr lang="en-US" dirty="0" smtClean="0">
                <a:ea typeface="+mn-ea"/>
                <a:cs typeface="Calibri"/>
              </a:rPr>
              <a:t> announces </a:t>
            </a:r>
            <a:r>
              <a:rPr lang="en-US" dirty="0">
                <a:ea typeface="+mn-ea"/>
                <a:cs typeface="Calibri"/>
              </a:rPr>
              <a:t>the </a:t>
            </a:r>
            <a:r>
              <a:rPr lang="en-US" dirty="0" smtClean="0">
                <a:ea typeface="+mn-ea"/>
                <a:cs typeface="Calibri"/>
              </a:rPr>
              <a:t>program </a:t>
            </a:r>
            <a:r>
              <a:rPr lang="en-US" dirty="0">
                <a:ea typeface="+mn-ea"/>
                <a:cs typeface="Calibri"/>
              </a:rPr>
              <a:t>for election in your </a:t>
            </a:r>
            <a:r>
              <a:rPr lang="en-US" dirty="0" smtClean="0">
                <a:ea typeface="+mn-ea"/>
                <a:cs typeface="Calibri"/>
              </a:rPr>
              <a:t>constituency</a:t>
            </a:r>
          </a:p>
          <a:p>
            <a:pPr fontAlgn="auto">
              <a:spcAft>
                <a:spcPts val="0"/>
              </a:spcAft>
              <a:buFont typeface="Arial"/>
              <a:buChar char="•"/>
              <a:defRPr/>
            </a:pPr>
            <a:r>
              <a:rPr lang="en-US" dirty="0" smtClean="0">
                <a:ea typeface="+mn-ea"/>
                <a:cs typeface="Calibri"/>
              </a:rPr>
              <a:t>Developed for </a:t>
            </a:r>
            <a:r>
              <a:rPr lang="en-US" dirty="0">
                <a:ea typeface="+mn-ea"/>
                <a:cs typeface="Calibri"/>
              </a:rPr>
              <a:t>maintaining a healthy and peaceful atmosphere conducive to the conduct of smooth </a:t>
            </a:r>
            <a:r>
              <a:rPr lang="en-US" dirty="0" smtClean="0">
                <a:ea typeface="+mn-ea"/>
                <a:cs typeface="Calibri"/>
              </a:rPr>
              <a:t>elections</a:t>
            </a:r>
            <a:endParaRPr lang="en-US" dirty="0">
              <a:ea typeface="+mn-ea"/>
              <a:cs typeface="Calibri"/>
            </a:endParaRP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CDA96C3-F496-4394-87A5-924E8B4A78BF}" type="slidenum">
              <a:rPr lang="en-US"/>
              <a:pPr/>
              <a:t>3</a:t>
            </a:fld>
            <a:endParaRPr lang="en-US"/>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0"/>
            <a:ext cx="9144000" cy="1143000"/>
          </a:xfrm>
        </p:spPr>
        <p:txBody>
          <a:bodyPr/>
          <a:lstStyle/>
          <a:p>
            <a:r>
              <a:rPr lang="en-US" sz="3000" smtClean="0">
                <a:solidFill>
                  <a:srgbClr val="0D0D0D"/>
                </a:solidFill>
                <a:cs typeface="Calibri" pitchFamily="34" charset="0"/>
              </a:rPr>
              <a:t>6/12: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457200" y="1262744"/>
          <a:ext cx="8229600" cy="486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7E8E7483-92F6-493C-A250-72B4039C1EC4}"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14E7036-D6EF-4543-B9FB-1C453122F59D}" type="slidenum">
              <a:rPr lang="en-US"/>
              <a:pPr/>
              <a:t>30</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EE846AF-9A21-DE43-9875-6C9085CE89B7}"/>
                                            </p:graphicEl>
                                          </p:spTgt>
                                        </p:tgtEl>
                                        <p:attrNameLst>
                                          <p:attrName>style.visibility</p:attrName>
                                        </p:attrNameLst>
                                      </p:cBhvr>
                                      <p:to>
                                        <p:strVal val="visible"/>
                                      </p:to>
                                    </p:set>
                                    <p:animEffect transition="in" filter="wipe(down)">
                                      <p:cBhvr>
                                        <p:cTn id="7" dur="500"/>
                                        <p:tgtEl>
                                          <p:spTgt spid="7">
                                            <p:graphicEl>
                                              <a:dgm id="{FEE846AF-9A21-DE43-9875-6C9085CE89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3502FEF-C4F8-4661-B472-F464BE3E0BB4}"/>
                                            </p:graphicEl>
                                          </p:spTgt>
                                        </p:tgtEl>
                                        <p:attrNameLst>
                                          <p:attrName>style.visibility</p:attrName>
                                        </p:attrNameLst>
                                      </p:cBhvr>
                                      <p:to>
                                        <p:strVal val="visible"/>
                                      </p:to>
                                    </p:set>
                                    <p:animEffect transition="in" filter="wipe(down)">
                                      <p:cBhvr>
                                        <p:cTn id="12" dur="500"/>
                                        <p:tgtEl>
                                          <p:spTgt spid="7">
                                            <p:graphicEl>
                                              <a:dgm id="{C3502FEF-C4F8-4661-B472-F464BE3E0B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0"/>
            <a:ext cx="9144000" cy="1143000"/>
          </a:xfrm>
        </p:spPr>
        <p:txBody>
          <a:bodyPr/>
          <a:lstStyle/>
          <a:p>
            <a:r>
              <a:rPr lang="en-US" sz="3200" smtClean="0">
                <a:solidFill>
                  <a:srgbClr val="0D0D0D"/>
                </a:solidFill>
                <a:cs typeface="Calibri" pitchFamily="34" charset="0"/>
              </a:rPr>
              <a:t>6/13: Model Code of Conduct for Ministers/Chairmen/Member of Commission</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AFF45B6-0F15-403E-8CB6-8CE41FE8FB41}"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F8DDBF2-FF18-4635-828D-B419B610CD3F}" type="slidenum">
              <a:rPr lang="en-US"/>
              <a:pPr/>
              <a:t>31</a:t>
            </a:fld>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200" smtClean="0">
                <a:solidFill>
                  <a:srgbClr val="0D0D0D"/>
                </a:solidFill>
                <a:cs typeface="Calibri" pitchFamily="34" charset="0"/>
              </a:rPr>
              <a:t>6/14: Model Code of Conduct for Ministers/Chairmen/Member of Commission</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9" name="Date Placeholder 3"/>
          <p:cNvSpPr>
            <a:spLocks noGrp="1"/>
          </p:cNvSpPr>
          <p:nvPr>
            <p:ph type="dt" sz="quarter" idx="10"/>
          </p:nvPr>
        </p:nvSpPr>
        <p:spPr bwMode="auto">
          <a:noFill/>
          <a:ln>
            <a:miter lim="800000"/>
            <a:headEnd/>
            <a:tailEnd/>
          </a:ln>
        </p:spPr>
        <p:txBody>
          <a:bodyPr/>
          <a:lstStyle/>
          <a:p>
            <a:fld id="{FC329E36-91D5-4CBD-B948-C3627FDB6D9C}" type="datetime1">
              <a:rPr lang="en-IN"/>
              <a:pPr/>
              <a:t>31-12-2016</a:t>
            </a:fld>
            <a:endParaRPr lang="en-US"/>
          </a:p>
        </p:txBody>
      </p:sp>
      <p:sp>
        <p:nvSpPr>
          <p:cNvPr id="3482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34821" name="Slide Number Placeholder 5"/>
          <p:cNvSpPr>
            <a:spLocks noGrp="1"/>
          </p:cNvSpPr>
          <p:nvPr>
            <p:ph type="sldNum" sz="quarter" idx="12"/>
          </p:nvPr>
        </p:nvSpPr>
        <p:spPr bwMode="auto">
          <a:noFill/>
          <a:ln>
            <a:miter lim="800000"/>
            <a:headEnd/>
            <a:tailEnd/>
          </a:ln>
        </p:spPr>
        <p:txBody>
          <a:bodyPr/>
          <a:lstStyle/>
          <a:p>
            <a:fld id="{5CD40034-E837-4AE5-AD8F-9ECA37EB4E74}"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2800" smtClean="0">
                <a:solidFill>
                  <a:srgbClr val="0D0D0D"/>
                </a:solidFill>
                <a:cs typeface="Calibri" pitchFamily="34" charset="0"/>
              </a:rPr>
              <a:t>6/15: Model Code of Conduct for Ministers/Chairmen/Member of Commission</a:t>
            </a:r>
            <a:endParaRPr lang="en-US" sz="28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17BFC198-C484-484E-834B-B1A224B9784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43220B6-3CFC-459A-8467-B302C3CE86A5}" type="slidenum">
              <a:rPr lang="en-US"/>
              <a:pPr/>
              <a:t>33</a:t>
            </a:fld>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9213" y="-9525"/>
            <a:ext cx="9193213" cy="1143000"/>
          </a:xfrm>
        </p:spPr>
        <p:txBody>
          <a:bodyPr/>
          <a:lstStyle/>
          <a:p>
            <a:r>
              <a:rPr lang="en-US" sz="3200" smtClean="0">
                <a:solidFill>
                  <a:srgbClr val="0D0D0D"/>
                </a:solidFill>
                <a:cs typeface="Calibri" pitchFamily="34" charset="0"/>
              </a:rPr>
              <a:t>6/16: Model Code of Conduct for Ministers/Chairmen/Member of Commission</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BD03B49E-EC3B-460E-907B-ED33491926CF}"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37A9B82-64C6-41F0-8C30-1D029F8F5488}" type="slidenum">
              <a:rPr lang="en-US"/>
              <a:pPr/>
              <a:t>34</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044CADE-C415-1E42-9966-8A0099929898}"/>
                                            </p:graphicEl>
                                          </p:spTgt>
                                        </p:tgtEl>
                                        <p:attrNameLst>
                                          <p:attrName>style.visibility</p:attrName>
                                        </p:attrNameLst>
                                      </p:cBhvr>
                                      <p:to>
                                        <p:strVal val="visible"/>
                                      </p:to>
                                    </p:set>
                                    <p:animEffect transition="in" filter="wipe(down)">
                                      <p:cBhvr>
                                        <p:cTn id="7" dur="500"/>
                                        <p:tgtEl>
                                          <p:spTgt spid="7">
                                            <p:graphicEl>
                                              <a:dgm id="{0044CADE-C415-1E42-9966-8A00999298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D26AB81-3BF7-CA45-B221-DEA9C8F43103}"/>
                                            </p:graphicEl>
                                          </p:spTgt>
                                        </p:tgtEl>
                                        <p:attrNameLst>
                                          <p:attrName>style.visibility</p:attrName>
                                        </p:attrNameLst>
                                      </p:cBhvr>
                                      <p:to>
                                        <p:strVal val="visible"/>
                                      </p:to>
                                    </p:set>
                                    <p:animEffect transition="in" filter="wipe(down)">
                                      <p:cBhvr>
                                        <p:cTn id="12" dur="500"/>
                                        <p:tgtEl>
                                          <p:spTgt spid="7">
                                            <p:graphicEl>
                                              <a:dgm id="{1D26AB81-3BF7-CA45-B221-DEA9C8F431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585CCCC0-CEF5-4376-8795-FC67223DA6F4}" type="slidenum">
              <a:rPr lang="en-US"/>
              <a:pPr/>
              <a:t>35</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200" smtClean="0"/>
              <a:t>7/1: MCC for Political Parties and Candidates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5" name="Date Placeholder 3"/>
          <p:cNvSpPr>
            <a:spLocks noGrp="1"/>
          </p:cNvSpPr>
          <p:nvPr>
            <p:ph type="dt" sz="quarter" idx="10"/>
          </p:nvPr>
        </p:nvSpPr>
        <p:spPr bwMode="auto">
          <a:noFill/>
          <a:ln>
            <a:miter lim="800000"/>
            <a:headEnd/>
            <a:tailEnd/>
          </a:ln>
        </p:spPr>
        <p:txBody>
          <a:bodyPr/>
          <a:lstStyle/>
          <a:p>
            <a:fld id="{FD9DC2E9-E1D9-4F8E-8BCC-C025B204CB5B}" type="datetime1">
              <a:rPr lang="en-IN"/>
              <a:pPr/>
              <a:t>31-12-2016</a:t>
            </a:fld>
            <a:endParaRPr lang="en-US"/>
          </a:p>
        </p:txBody>
      </p:sp>
      <p:sp>
        <p:nvSpPr>
          <p:cNvPr id="3891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38917" name="Slide Number Placeholder 5"/>
          <p:cNvSpPr>
            <a:spLocks noGrp="1"/>
          </p:cNvSpPr>
          <p:nvPr>
            <p:ph type="sldNum" sz="quarter" idx="12"/>
          </p:nvPr>
        </p:nvSpPr>
        <p:spPr bwMode="auto">
          <a:noFill/>
          <a:ln>
            <a:miter lim="800000"/>
            <a:headEnd/>
            <a:tailEnd/>
          </a:ln>
        </p:spPr>
        <p:txBody>
          <a:bodyPr/>
          <a:lstStyle/>
          <a:p>
            <a:fld id="{FEBE8753-F656-4717-A9E9-AF017D750611}"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smtClean="0"/>
              <a:t>7/2: MCC for Political Parties and Candidates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9" name="Date Placeholder 3"/>
          <p:cNvSpPr>
            <a:spLocks noGrp="1"/>
          </p:cNvSpPr>
          <p:nvPr>
            <p:ph type="dt" sz="quarter" idx="10"/>
          </p:nvPr>
        </p:nvSpPr>
        <p:spPr bwMode="auto">
          <a:noFill/>
          <a:ln>
            <a:miter lim="800000"/>
            <a:headEnd/>
            <a:tailEnd/>
          </a:ln>
        </p:spPr>
        <p:txBody>
          <a:bodyPr/>
          <a:lstStyle/>
          <a:p>
            <a:fld id="{7D9FA3F3-5167-46B4-B76B-ACEEE15905B4}" type="datetime1">
              <a:rPr lang="en-IN"/>
              <a:pPr/>
              <a:t>31-12-2016</a:t>
            </a:fld>
            <a:endParaRPr lang="en-US"/>
          </a:p>
        </p:txBody>
      </p:sp>
      <p:sp>
        <p:nvSpPr>
          <p:cNvPr id="3994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39941" name="Slide Number Placeholder 5"/>
          <p:cNvSpPr>
            <a:spLocks noGrp="1"/>
          </p:cNvSpPr>
          <p:nvPr>
            <p:ph type="sldNum" sz="quarter" idx="12"/>
          </p:nvPr>
        </p:nvSpPr>
        <p:spPr bwMode="auto">
          <a:noFill/>
          <a:ln>
            <a:miter lim="800000"/>
            <a:headEnd/>
            <a:tailEnd/>
          </a:ln>
        </p:spPr>
        <p:txBody>
          <a:bodyPr/>
          <a:lstStyle/>
          <a:p>
            <a:fld id="{73FAEC5B-E9FF-41B2-A03D-E85A119FA2B1}"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200" smtClean="0"/>
              <a:t>7/3: MCC for Political Parties and Candidates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63" name="Date Placeholder 3"/>
          <p:cNvSpPr>
            <a:spLocks noGrp="1"/>
          </p:cNvSpPr>
          <p:nvPr>
            <p:ph type="dt" sz="quarter" idx="10"/>
          </p:nvPr>
        </p:nvSpPr>
        <p:spPr bwMode="auto">
          <a:noFill/>
          <a:ln>
            <a:miter lim="800000"/>
            <a:headEnd/>
            <a:tailEnd/>
          </a:ln>
        </p:spPr>
        <p:txBody>
          <a:bodyPr/>
          <a:lstStyle/>
          <a:p>
            <a:fld id="{6496B927-CE7D-462E-A54E-9BE167220AF5}" type="datetime1">
              <a:rPr lang="en-IN"/>
              <a:pPr/>
              <a:t>31-12-2016</a:t>
            </a:fld>
            <a:endParaRPr lang="en-US"/>
          </a:p>
        </p:txBody>
      </p:sp>
      <p:sp>
        <p:nvSpPr>
          <p:cNvPr id="4096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40965" name="Slide Number Placeholder 5"/>
          <p:cNvSpPr>
            <a:spLocks noGrp="1"/>
          </p:cNvSpPr>
          <p:nvPr>
            <p:ph type="sldNum" sz="quarter" idx="12"/>
          </p:nvPr>
        </p:nvSpPr>
        <p:spPr bwMode="auto">
          <a:noFill/>
          <a:ln>
            <a:miter lim="800000"/>
            <a:headEnd/>
            <a:tailEnd/>
          </a:ln>
        </p:spPr>
        <p:txBody>
          <a:bodyPr/>
          <a:lstStyle/>
          <a:p>
            <a:fld id="{4290BEB5-E8A6-4330-8993-217BF21CC788}"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0" y="0"/>
            <a:ext cx="9144000" cy="1143000"/>
          </a:xfrm>
        </p:spPr>
        <p:txBody>
          <a:bodyPr/>
          <a:lstStyle/>
          <a:p>
            <a:r>
              <a:rPr lang="en-US" sz="2800" smtClean="0"/>
              <a:t>7/4: MCC for Political Parties and Candidates</a:t>
            </a:r>
            <a:endParaRPr lang="en-US" sz="3000" smtClean="0">
              <a:cs typeface="Calibri" pitchFamily="34" charset="0"/>
            </a:endParaRPr>
          </a:p>
        </p:txBody>
      </p:sp>
      <p:graphicFrame>
        <p:nvGraphicFramePr>
          <p:cNvPr id="7" name="Content Placeholder 6"/>
          <p:cNvGraphicFramePr>
            <a:graphicFrameLocks noGrp="1"/>
          </p:cNvGraphicFramePr>
          <p:nvPr>
            <p:ph idx="1"/>
          </p:nvPr>
        </p:nvGraphicFramePr>
        <p:xfrm>
          <a:off x="271145" y="1398354"/>
          <a:ext cx="8548195" cy="495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C59113E-8BF3-4F90-A468-D33F62AC4970}"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E631F7FB-0ECD-492A-93CF-4C6D3D679129}" type="slidenum">
              <a:rPr lang="en-US"/>
              <a:pPr/>
              <a:t>39</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77F457E-43EC-E244-9C13-E3BDF66F9FEB}"/>
                                            </p:graphicEl>
                                          </p:spTgt>
                                        </p:tgtEl>
                                        <p:attrNameLst>
                                          <p:attrName>style.visibility</p:attrName>
                                        </p:attrNameLst>
                                      </p:cBhvr>
                                      <p:to>
                                        <p:strVal val="visible"/>
                                      </p:to>
                                    </p:set>
                                    <p:animEffect transition="in" filter="wipe(down)">
                                      <p:cBhvr>
                                        <p:cTn id="7" dur="500"/>
                                        <p:tgtEl>
                                          <p:spTgt spid="7">
                                            <p:graphicEl>
                                              <a:dgm id="{277F457E-43EC-E244-9C13-E3BDF66F9F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C5FE88B-321D-974D-9138-ED389AA6D9CF}"/>
                                            </p:graphicEl>
                                          </p:spTgt>
                                        </p:tgtEl>
                                        <p:attrNameLst>
                                          <p:attrName>style.visibility</p:attrName>
                                        </p:attrNameLst>
                                      </p:cBhvr>
                                      <p:to>
                                        <p:strVal val="visible"/>
                                      </p:to>
                                    </p:set>
                                    <p:animEffect transition="in" filter="wipe(down)">
                                      <p:cBhvr>
                                        <p:cTn id="12" dur="500"/>
                                        <p:tgtEl>
                                          <p:spTgt spid="7">
                                            <p:graphicEl>
                                              <a:dgm id="{FC5FE88B-321D-974D-9138-ED389AA6D9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vility star.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76975" y="4248150"/>
            <a:ext cx="2424113" cy="2638425"/>
          </a:xfrm>
          <a:prstGeom prst="rect">
            <a:avLst/>
          </a:prstGeom>
          <a:gradFill flip="none" rotWithShape="1">
            <a:gsLst>
              <a:gs pos="98000">
                <a:schemeClr val="accent3">
                  <a:lumMod val="60000"/>
                  <a:lumOff val="40000"/>
                </a:schemeClr>
              </a:gs>
              <a:gs pos="100000">
                <a:srgbClr val="FFFFFF"/>
              </a:gs>
            </a:gsLst>
            <a:lin ang="0" scaled="1"/>
            <a:tileRect/>
          </a:gradFill>
          <a:ln>
            <a:noFill/>
          </a:ln>
        </p:spPr>
      </p:pic>
      <p:pic>
        <p:nvPicPr>
          <p:cNvPr id="6146" name="Picture 6" descr="vote_trap_large.sized.jpg"/>
          <p:cNvPicPr>
            <a:picLocks noChangeAspect="1"/>
          </p:cNvPicPr>
          <p:nvPr/>
        </p:nvPicPr>
        <p:blipFill>
          <a:blip r:embed="rId3"/>
          <a:srcRect/>
          <a:stretch>
            <a:fillRect/>
          </a:stretch>
        </p:blipFill>
        <p:spPr bwMode="auto">
          <a:xfrm rot="1659544">
            <a:off x="5343525" y="1385888"/>
            <a:ext cx="2616200" cy="31623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rtlCol="0">
            <a:noAutofit/>
          </a:bodyPr>
          <a:lstStyle/>
          <a:p>
            <a:pPr fontAlgn="auto">
              <a:spcBef>
                <a:spcPts val="0"/>
              </a:spcBef>
              <a:spcAft>
                <a:spcPts val="0"/>
              </a:spcAft>
              <a:defRPr/>
            </a:pPr>
            <a:r>
              <a:rPr lang="en-US" sz="3200" dirty="0" smtClean="0">
                <a:solidFill>
                  <a:srgbClr val="0D0D0D"/>
                </a:solidFill>
                <a:ea typeface="+mn-ea"/>
                <a:cs typeface="Cambria"/>
              </a:rPr>
              <a:t>2: </a:t>
            </a:r>
            <a:r>
              <a:rPr lang="en-US" sz="3200" dirty="0" smtClean="0">
                <a:solidFill>
                  <a:prstClr val="black"/>
                </a:solidFill>
                <a:ea typeface="+mn-ea"/>
                <a:cs typeface="Cambria"/>
              </a:rPr>
              <a:t>Rationale </a:t>
            </a:r>
            <a:r>
              <a:rPr lang="en-US" sz="3200" dirty="0">
                <a:solidFill>
                  <a:prstClr val="black"/>
                </a:solidFill>
                <a:ea typeface="+mn-ea"/>
                <a:cs typeface="Cambria"/>
              </a:rPr>
              <a:t>behind </a:t>
            </a:r>
            <a:r>
              <a:rPr lang="en-US" sz="3200" dirty="0" smtClean="0">
                <a:solidFill>
                  <a:prstClr val="black"/>
                </a:solidFill>
                <a:ea typeface="+mn-ea"/>
                <a:cs typeface="Cambria"/>
              </a:rPr>
              <a:t>MCC</a:t>
            </a:r>
            <a:endParaRPr lang="en-US" sz="3200" dirty="0">
              <a:ea typeface="+mj-ea"/>
            </a:endParaRPr>
          </a:p>
        </p:txBody>
      </p:sp>
      <p:sp>
        <p:nvSpPr>
          <p:cNvPr id="3" name="Content Placeholder 2"/>
          <p:cNvSpPr>
            <a:spLocks noGrp="1"/>
          </p:cNvSpPr>
          <p:nvPr>
            <p:ph idx="1"/>
          </p:nvPr>
        </p:nvSpPr>
        <p:spPr>
          <a:xfrm>
            <a:off x="100013" y="1171575"/>
            <a:ext cx="5337175" cy="5600700"/>
          </a:xfrm>
        </p:spPr>
        <p:txBody>
          <a:bodyPr rtlCol="0">
            <a:normAutofit/>
          </a:bodyPr>
          <a:lstStyle/>
          <a:p>
            <a:pPr fontAlgn="auto">
              <a:spcAft>
                <a:spcPts val="0"/>
              </a:spcAft>
              <a:buFont typeface="Arial"/>
              <a:buChar char="•"/>
              <a:defRPr/>
            </a:pPr>
            <a:r>
              <a:rPr lang="en-US" sz="2400" dirty="0">
                <a:latin typeface="+mj-lt"/>
                <a:ea typeface="+mn-ea"/>
                <a:cs typeface="Cambria"/>
              </a:rPr>
              <a:t>A visible and rigorous enforcement of Model Code of Conduct enhance </a:t>
            </a:r>
            <a:r>
              <a:rPr lang="en-US" sz="2400" dirty="0" smtClean="0">
                <a:latin typeface="+mj-lt"/>
                <a:ea typeface="+mn-ea"/>
                <a:cs typeface="Cambria"/>
              </a:rPr>
              <a:t>the credibility </a:t>
            </a:r>
            <a:r>
              <a:rPr lang="en-US" sz="2400" dirty="0">
                <a:latin typeface="+mj-lt"/>
                <a:ea typeface="+mn-ea"/>
                <a:cs typeface="Cambria"/>
              </a:rPr>
              <a:t>of the elections and gives confidence to the stakeholders/voters. </a:t>
            </a:r>
            <a:endParaRPr lang="en-US" sz="2400" dirty="0" smtClean="0">
              <a:latin typeface="+mj-lt"/>
              <a:ea typeface="+mn-ea"/>
              <a:cs typeface="Cambria"/>
            </a:endParaRPr>
          </a:p>
          <a:p>
            <a:pPr fontAlgn="auto">
              <a:spcAft>
                <a:spcPts val="0"/>
              </a:spcAft>
              <a:buFont typeface="Arial"/>
              <a:buChar char="•"/>
              <a:defRPr/>
            </a:pPr>
            <a:endParaRPr lang="en-US" sz="2400" dirty="0" smtClean="0">
              <a:latin typeface="+mj-lt"/>
              <a:ea typeface="+mn-ea"/>
              <a:cs typeface="Cambria"/>
            </a:endParaRPr>
          </a:p>
          <a:p>
            <a:pPr fontAlgn="auto">
              <a:spcAft>
                <a:spcPts val="0"/>
              </a:spcAft>
              <a:buFont typeface="Arial"/>
              <a:buChar char="•"/>
              <a:defRPr/>
            </a:pPr>
            <a:r>
              <a:rPr lang="en-US" sz="2400" dirty="0" smtClean="0">
                <a:latin typeface="+mj-lt"/>
                <a:ea typeface="+mn-ea"/>
                <a:cs typeface="Cambria"/>
              </a:rPr>
              <a:t>It ensures </a:t>
            </a:r>
            <a:r>
              <a:rPr lang="en-US" sz="2400" dirty="0">
                <a:latin typeface="+mj-lt"/>
                <a:ea typeface="+mn-ea"/>
                <a:cs typeface="Cambria"/>
              </a:rPr>
              <a:t>that official machinery for the electoral purposes is not misused. </a:t>
            </a:r>
            <a:endParaRPr lang="en-US" sz="2400" dirty="0" smtClean="0">
              <a:latin typeface="+mj-lt"/>
              <a:ea typeface="+mn-ea"/>
              <a:cs typeface="Cambria"/>
            </a:endParaRPr>
          </a:p>
          <a:p>
            <a:pPr fontAlgn="auto">
              <a:spcAft>
                <a:spcPts val="0"/>
              </a:spcAft>
              <a:buFont typeface="Arial"/>
              <a:buChar char="•"/>
              <a:defRPr/>
            </a:pPr>
            <a:endParaRPr lang="en-US" sz="2400" dirty="0" smtClean="0">
              <a:latin typeface="+mj-lt"/>
              <a:ea typeface="+mn-ea"/>
              <a:cs typeface="Cambria"/>
            </a:endParaRPr>
          </a:p>
          <a:p>
            <a:pPr fontAlgn="auto">
              <a:spcAft>
                <a:spcPts val="0"/>
              </a:spcAft>
              <a:buFont typeface="Arial"/>
              <a:buChar char="•"/>
              <a:defRPr/>
            </a:pPr>
            <a:r>
              <a:rPr lang="en-US" sz="2400" dirty="0" smtClean="0">
                <a:latin typeface="+mj-lt"/>
                <a:ea typeface="+mn-ea"/>
                <a:cs typeface="Cambria"/>
              </a:rPr>
              <a:t>It ensures </a:t>
            </a:r>
            <a:r>
              <a:rPr lang="en-US" sz="2400" dirty="0">
                <a:latin typeface="+mj-lt"/>
                <a:ea typeface="+mn-ea"/>
                <a:cs typeface="Cambria"/>
              </a:rPr>
              <a:t>that electoral offences, malpractices and corrupt </a:t>
            </a:r>
            <a:r>
              <a:rPr lang="en-US" sz="2400" dirty="0" smtClean="0">
                <a:latin typeface="+mj-lt"/>
                <a:ea typeface="+mn-ea"/>
                <a:cs typeface="Cambria"/>
              </a:rPr>
              <a:t>practices such </a:t>
            </a:r>
            <a:r>
              <a:rPr lang="en-US" sz="2400" dirty="0">
                <a:latin typeface="+mj-lt"/>
                <a:ea typeface="+mn-ea"/>
                <a:cs typeface="Cambria"/>
              </a:rPr>
              <a:t>as impersonation, bribing and inducement of voters, threat </a:t>
            </a:r>
            <a:r>
              <a:rPr lang="en-US" sz="2400" dirty="0" smtClean="0">
                <a:latin typeface="+mj-lt"/>
                <a:ea typeface="+mn-ea"/>
                <a:cs typeface="Cambria"/>
              </a:rPr>
              <a:t>and intimidation </a:t>
            </a:r>
            <a:r>
              <a:rPr lang="en-US" sz="2400" dirty="0">
                <a:latin typeface="+mj-lt"/>
                <a:ea typeface="+mn-ea"/>
                <a:cs typeface="Cambria"/>
              </a:rPr>
              <a:t>to the voters, is prevented </a:t>
            </a:r>
            <a:r>
              <a:rPr lang="en-US" sz="2400" dirty="0" smtClean="0">
                <a:latin typeface="+mj-lt"/>
                <a:ea typeface="+mn-ea"/>
                <a:cs typeface="Cambria"/>
              </a:rPr>
              <a:t>by </a:t>
            </a:r>
            <a:r>
              <a:rPr lang="en-US" sz="2400" dirty="0">
                <a:latin typeface="+mj-lt"/>
                <a:ea typeface="+mn-ea"/>
                <a:cs typeface="Cambria"/>
              </a:rPr>
              <a:t>all means.</a:t>
            </a:r>
          </a:p>
        </p:txBody>
      </p:sp>
      <p:sp>
        <p:nvSpPr>
          <p:cNvPr id="5" name="Footer Placeholder 4"/>
          <p:cNvSpPr>
            <a:spLocks noGrp="1"/>
          </p:cNvSpPr>
          <p:nvPr>
            <p:ph type="ftr" sz="quarter" idx="11"/>
          </p:nvPr>
        </p:nvSpPr>
        <p:spPr>
          <a:xfrm>
            <a:off x="3238500" y="6492875"/>
            <a:ext cx="2895600" cy="365125"/>
          </a:xfrm>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a:xfrm>
            <a:off x="6762750" y="6492875"/>
            <a:ext cx="2133600" cy="365125"/>
          </a:xfrm>
        </p:spPr>
        <p:txBody>
          <a:bodyPr/>
          <a:lstStyle/>
          <a:p>
            <a:fld id="{3FF721AC-455D-42DC-AB54-8F1B2C4E6029}" type="slidenum">
              <a:rPr lang="en-US"/>
              <a:pPr/>
              <a:t>4</a:t>
            </a:fld>
            <a:endParaRPr lang="en-US"/>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7/5 </a:t>
            </a:r>
            <a:r>
              <a:rPr lang="en-US" dirty="0">
                <a:ea typeface="+mj-ea"/>
              </a:rPr>
              <a:t>: MCC for Political Parties and Candidates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89EF4FF5-BA7D-4D75-BA1E-AB167E7FB673}"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1C7E4C7C-5B73-4F9E-AD4E-23C5FF6C7F5A}" type="slidenum">
              <a:rPr lang="en-US"/>
              <a:pPr/>
              <a:t>40</a:t>
            </a:fld>
            <a:endParaRPr 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7/6 </a:t>
            </a:r>
            <a:r>
              <a:rPr lang="en-US" dirty="0">
                <a:ea typeface="+mj-ea"/>
              </a:rPr>
              <a:t>: MCC for Political Parties and Candidates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E1436E0E-E618-4764-BEBD-DBF53E9FDCF0}"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smtClean="0"/>
              <a:t>Learning Module for Sector Officer</a:t>
            </a:r>
            <a:endParaRPr lang="en-US" dirty="0"/>
          </a:p>
        </p:txBody>
      </p:sp>
      <p:sp>
        <p:nvSpPr>
          <p:cNvPr id="6" name="Slide Number Placeholder 5"/>
          <p:cNvSpPr>
            <a:spLocks noGrp="1"/>
          </p:cNvSpPr>
          <p:nvPr>
            <p:ph type="sldNum" sz="quarter" idx="12"/>
          </p:nvPr>
        </p:nvSpPr>
        <p:spPr/>
        <p:txBody>
          <a:bodyPr/>
          <a:lstStyle/>
          <a:p>
            <a:fld id="{F08D6014-5E88-4144-B172-B0340F0F5ED6}" type="slidenum">
              <a:rPr lang="en-US"/>
              <a:pPr/>
              <a:t>41</a:t>
            </a:fld>
            <a:endParaRPr lang="en-US"/>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111125"/>
            <a:ext cx="9144000" cy="1143000"/>
          </a:xfrm>
        </p:spPr>
        <p:txBody>
          <a:bodyPr/>
          <a:lstStyle/>
          <a:p>
            <a:r>
              <a:rPr lang="en-US" sz="2800" smtClean="0"/>
              <a:t>7/7 : MCC for Political Parties and Candidates</a:t>
            </a:r>
            <a:endParaRPr lang="en-US" sz="3000" smtClean="0"/>
          </a:p>
        </p:txBody>
      </p:sp>
      <p:graphicFrame>
        <p:nvGraphicFramePr>
          <p:cNvPr id="7" name="Content Placeholder 6"/>
          <p:cNvGraphicFramePr>
            <a:graphicFrameLocks noGrp="1"/>
          </p:cNvGraphicFramePr>
          <p:nvPr>
            <p:ph idx="1"/>
          </p:nvPr>
        </p:nvGraphicFramePr>
        <p:xfrm>
          <a:off x="285416" y="1255666"/>
          <a:ext cx="8401384" cy="4870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94D36B0C-33DA-41DD-ACA1-D10A956CDB44}"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C7D13D88-DB9B-49F3-AD32-EB93D676F8BC}" type="slidenum">
              <a:rPr lang="en-US"/>
              <a:pPr/>
              <a:t>42</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20097C0-31C1-994C-95A9-70ED296EF065}"/>
                                            </p:graphicEl>
                                          </p:spTgt>
                                        </p:tgtEl>
                                        <p:attrNameLst>
                                          <p:attrName>style.visibility</p:attrName>
                                        </p:attrNameLst>
                                      </p:cBhvr>
                                      <p:to>
                                        <p:strVal val="visible"/>
                                      </p:to>
                                    </p:set>
                                    <p:animEffect transition="in" filter="wipe(down)">
                                      <p:cBhvr>
                                        <p:cTn id="7" dur="500"/>
                                        <p:tgtEl>
                                          <p:spTgt spid="7">
                                            <p:graphicEl>
                                              <a:dgm id="{A20097C0-31C1-994C-95A9-70ED296EF0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0" y="0"/>
            <a:ext cx="9247188" cy="1143000"/>
          </a:xfrm>
        </p:spPr>
        <p:txBody>
          <a:bodyPr/>
          <a:lstStyle/>
          <a:p>
            <a:r>
              <a:rPr lang="en-US" sz="3200" smtClean="0"/>
              <a:t>7/8 : MCC for Political Parties and Candidates</a:t>
            </a:r>
            <a:endParaRPr lang="en-US" sz="3000" smtClean="0"/>
          </a:p>
        </p:txBody>
      </p:sp>
      <p:graphicFrame>
        <p:nvGraphicFramePr>
          <p:cNvPr id="7" name="Content Placeholder 6"/>
          <p:cNvGraphicFramePr>
            <a:graphicFrameLocks noGrp="1"/>
          </p:cNvGraphicFramePr>
          <p:nvPr>
            <p:ph idx="1"/>
          </p:nvPr>
        </p:nvGraphicFramePr>
        <p:xfrm>
          <a:off x="457200" y="1143000"/>
          <a:ext cx="8686800" cy="534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53F38DB-3933-4E3C-AF56-AD65DBDFFD8C}"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529F4713-7D1B-404A-975F-622A1338FEDD}" type="slidenum">
              <a:rPr lang="en-US"/>
              <a:pPr/>
              <a:t>43</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2BF239B-C003-C240-9368-BED5486A4A06}"/>
                                            </p:graphicEl>
                                          </p:spTgt>
                                        </p:tgtEl>
                                        <p:attrNameLst>
                                          <p:attrName>style.visibility</p:attrName>
                                        </p:attrNameLst>
                                      </p:cBhvr>
                                      <p:to>
                                        <p:strVal val="visible"/>
                                      </p:to>
                                    </p:set>
                                    <p:animEffect transition="in" filter="wipe(down)">
                                      <p:cBhvr>
                                        <p:cTn id="7" dur="500"/>
                                        <p:tgtEl>
                                          <p:spTgt spid="7">
                                            <p:graphicEl>
                                              <a:dgm id="{02BF239B-C003-C240-9368-BED5486A4A0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55190CE1-6B88-8F44-AA15-8B3AE96CD949}"/>
                                            </p:graphicEl>
                                          </p:spTgt>
                                        </p:tgtEl>
                                        <p:attrNameLst>
                                          <p:attrName>style.visibility</p:attrName>
                                        </p:attrNameLst>
                                      </p:cBhvr>
                                      <p:to>
                                        <p:strVal val="visible"/>
                                      </p:to>
                                    </p:set>
                                    <p:animEffect transition="in" filter="wipe(down)">
                                      <p:cBhvr>
                                        <p:cTn id="12" dur="500"/>
                                        <p:tgtEl>
                                          <p:spTgt spid="7">
                                            <p:graphicEl>
                                              <a:dgm id="{55190CE1-6B88-8F44-AA15-8B3AE96CD9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0AF0994C-9053-6343-91CF-A6EAE0FC853A}"/>
                                            </p:graphicEl>
                                          </p:spTgt>
                                        </p:tgtEl>
                                        <p:attrNameLst>
                                          <p:attrName>style.visibility</p:attrName>
                                        </p:attrNameLst>
                                      </p:cBhvr>
                                      <p:to>
                                        <p:strVal val="visible"/>
                                      </p:to>
                                    </p:set>
                                    <p:animEffect transition="in" filter="wipe(down)">
                                      <p:cBhvr>
                                        <p:cTn id="17" dur="500"/>
                                        <p:tgtEl>
                                          <p:spTgt spid="7">
                                            <p:graphicEl>
                                              <a:dgm id="{0AF0994C-9053-6343-91CF-A6EAE0FC853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F3C29ED5-C054-B546-8140-BDD6C830B9B4}"/>
                                            </p:graphicEl>
                                          </p:spTgt>
                                        </p:tgtEl>
                                        <p:attrNameLst>
                                          <p:attrName>style.visibility</p:attrName>
                                        </p:attrNameLst>
                                      </p:cBhvr>
                                      <p:to>
                                        <p:strVal val="visible"/>
                                      </p:to>
                                    </p:set>
                                    <p:animEffect transition="in" filter="wipe(down)">
                                      <p:cBhvr>
                                        <p:cTn id="22" dur="500"/>
                                        <p:tgtEl>
                                          <p:spTgt spid="7">
                                            <p:graphicEl>
                                              <a:dgm id="{F3C29ED5-C054-B546-8140-BDD6C830B9B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6E2DA3C4-17FF-6343-93B7-34E19E4B243E}"/>
                                            </p:graphicEl>
                                          </p:spTgt>
                                        </p:tgtEl>
                                        <p:attrNameLst>
                                          <p:attrName>style.visibility</p:attrName>
                                        </p:attrNameLst>
                                      </p:cBhvr>
                                      <p:to>
                                        <p:strVal val="visible"/>
                                      </p:to>
                                    </p:set>
                                    <p:animEffect transition="in" filter="wipe(down)">
                                      <p:cBhvr>
                                        <p:cTn id="27" dur="500"/>
                                        <p:tgtEl>
                                          <p:spTgt spid="7">
                                            <p:graphicEl>
                                              <a:dgm id="{6E2DA3C4-17FF-6343-93B7-34E19E4B2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0"/>
            <a:ext cx="9144000" cy="1143000"/>
          </a:xfrm>
        </p:spPr>
        <p:txBody>
          <a:bodyPr/>
          <a:lstStyle/>
          <a:p>
            <a:r>
              <a:rPr lang="en-US" sz="3200" smtClean="0"/>
              <a:t>7/9 : MCC for Political Parties and Candidates</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99DCE0C0-4AA1-4D8E-9FF7-CD12E7197EE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C33154C3-40B4-4B5F-8B24-47D62B5E8401}" type="slidenum">
              <a:rPr lang="en-US"/>
              <a:pPr/>
              <a:t>44</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4C00751E-BFE1-2445-BE73-C9E142F429C4}"/>
                                            </p:graphicEl>
                                          </p:spTgt>
                                        </p:tgtEl>
                                        <p:attrNameLst>
                                          <p:attrName>style.visibility</p:attrName>
                                        </p:attrNameLst>
                                      </p:cBhvr>
                                      <p:to>
                                        <p:strVal val="visible"/>
                                      </p:to>
                                    </p:set>
                                    <p:animEffect transition="in" filter="wipe(down)">
                                      <p:cBhvr>
                                        <p:cTn id="7" dur="500"/>
                                        <p:tgtEl>
                                          <p:spTgt spid="7">
                                            <p:graphicEl>
                                              <a:dgm id="{4C00751E-BFE1-2445-BE73-C9E142F429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20FAEC2C-A874-6349-8A57-C7BA69D0E508}"/>
                                            </p:graphicEl>
                                          </p:spTgt>
                                        </p:tgtEl>
                                        <p:attrNameLst>
                                          <p:attrName>style.visibility</p:attrName>
                                        </p:attrNameLst>
                                      </p:cBhvr>
                                      <p:to>
                                        <p:strVal val="visible"/>
                                      </p:to>
                                    </p:set>
                                    <p:animEffect transition="in" filter="wipe(down)">
                                      <p:cBhvr>
                                        <p:cTn id="12" dur="500"/>
                                        <p:tgtEl>
                                          <p:spTgt spid="7">
                                            <p:graphicEl>
                                              <a:dgm id="{20FAEC2C-A874-6349-8A57-C7BA69D0E5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CE5E38D-0B32-F340-ACBB-8B572390D0C4}"/>
                                            </p:graphicEl>
                                          </p:spTgt>
                                        </p:tgtEl>
                                        <p:attrNameLst>
                                          <p:attrName>style.visibility</p:attrName>
                                        </p:attrNameLst>
                                      </p:cBhvr>
                                      <p:to>
                                        <p:strVal val="visible"/>
                                      </p:to>
                                    </p:set>
                                    <p:animEffect transition="in" filter="wipe(down)">
                                      <p:cBhvr>
                                        <p:cTn id="17" dur="500"/>
                                        <p:tgtEl>
                                          <p:spTgt spid="7">
                                            <p:graphicEl>
                                              <a:dgm id="{1CE5E38D-0B32-F340-ACBB-8B572390D0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9144000" cy="884238"/>
          </a:xfrm>
        </p:spPr>
        <p:txBody>
          <a:bodyPr/>
          <a:lstStyle/>
          <a:p>
            <a:r>
              <a:rPr lang="en-US" sz="2800" smtClean="0"/>
              <a:t>7/10 : MCC for Political Parties and Candidates</a:t>
            </a:r>
          </a:p>
        </p:txBody>
      </p:sp>
      <p:graphicFrame>
        <p:nvGraphicFramePr>
          <p:cNvPr id="7" name="Content Placeholder 6"/>
          <p:cNvGraphicFramePr>
            <a:graphicFrameLocks noGrp="1"/>
          </p:cNvGraphicFramePr>
          <p:nvPr>
            <p:ph idx="1"/>
          </p:nvPr>
        </p:nvGraphicFramePr>
        <p:xfrm>
          <a:off x="457200" y="1013094"/>
          <a:ext cx="8229600" cy="5113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E670EB6-F36A-41F7-8536-F962E40369AE}"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CCEF15C-787C-4E77-BC54-A6F03C8CD35A}" type="slidenum">
              <a:rPr lang="en-US"/>
              <a:pPr/>
              <a:t>45</a:t>
            </a:fld>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1078885-BD5C-BF49-BA02-1CEE64BFCBA3}"/>
                                            </p:graphicEl>
                                          </p:spTgt>
                                        </p:tgtEl>
                                        <p:attrNameLst>
                                          <p:attrName>style.visibility</p:attrName>
                                        </p:attrNameLst>
                                      </p:cBhvr>
                                      <p:to>
                                        <p:strVal val="visible"/>
                                      </p:to>
                                    </p:set>
                                    <p:animEffect transition="in" filter="wipe(down)">
                                      <p:cBhvr>
                                        <p:cTn id="7" dur="500"/>
                                        <p:tgtEl>
                                          <p:spTgt spid="7">
                                            <p:graphicEl>
                                              <a:dgm id="{21078885-BD5C-BF49-BA02-1CEE64BFCBA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C066F200-444E-E747-A34B-0B7C5994420C}"/>
                                            </p:graphicEl>
                                          </p:spTgt>
                                        </p:tgtEl>
                                        <p:attrNameLst>
                                          <p:attrName>style.visibility</p:attrName>
                                        </p:attrNameLst>
                                      </p:cBhvr>
                                      <p:to>
                                        <p:strVal val="visible"/>
                                      </p:to>
                                    </p:set>
                                    <p:animEffect transition="in" filter="wipe(down)">
                                      <p:cBhvr>
                                        <p:cTn id="12" dur="500"/>
                                        <p:tgtEl>
                                          <p:spTgt spid="7">
                                            <p:graphicEl>
                                              <a:dgm id="{C066F200-444E-E747-A34B-0B7C599442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2718A945-F7A9-9341-8D16-9986028B93FE}"/>
                                            </p:graphicEl>
                                          </p:spTgt>
                                        </p:tgtEl>
                                        <p:attrNameLst>
                                          <p:attrName>style.visibility</p:attrName>
                                        </p:attrNameLst>
                                      </p:cBhvr>
                                      <p:to>
                                        <p:strVal val="visible"/>
                                      </p:to>
                                    </p:set>
                                    <p:animEffect transition="in" filter="wipe(down)">
                                      <p:cBhvr>
                                        <p:cTn id="17" dur="500"/>
                                        <p:tgtEl>
                                          <p:spTgt spid="7">
                                            <p:graphicEl>
                                              <a:dgm id="{2718A945-F7A9-9341-8D16-9986028B93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FBBBE0C2-3A5A-4808-BA36-7C68580E35E5}" type="slidenum">
              <a:rPr lang="en-US"/>
              <a:pPr/>
              <a:t>46</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3"/>
            <a:ext cx="9144000" cy="779463"/>
          </a:xfrm>
        </p:spPr>
        <p:txBody>
          <a:bodyPr>
            <a:normAutofit/>
          </a:bodyPr>
          <a:lstStyle/>
          <a:p>
            <a:r>
              <a:rPr lang="en-US" sz="4000" smtClean="0">
                <a:cs typeface="Calibri" pitchFamily="34" charset="0"/>
              </a:rPr>
              <a:t>Sub Learning Objective 10. Dos &amp; Don</a:t>
            </a:r>
            <a:r>
              <a:rPr lang="en-US" altLang="en-US" sz="4000" smtClean="0">
                <a:cs typeface="Calibri" pitchFamily="34" charset="0"/>
              </a:rPr>
              <a:t>’</a:t>
            </a:r>
            <a:r>
              <a:rPr lang="en-US" sz="4000" smtClean="0">
                <a:cs typeface="Calibri" pitchFamily="34" charset="0"/>
              </a:rPr>
              <a:t>ts</a:t>
            </a:r>
          </a:p>
        </p:txBody>
      </p:sp>
      <p:graphicFrame>
        <p:nvGraphicFramePr>
          <p:cNvPr id="7" name="Content Placeholder 6"/>
          <p:cNvGraphicFramePr>
            <a:graphicFrameLocks noGrp="1"/>
          </p:cNvGraphicFramePr>
          <p:nvPr>
            <p:ph idx="1"/>
          </p:nvPr>
        </p:nvGraphicFramePr>
        <p:xfrm>
          <a:off x="0" y="-23523"/>
          <a:ext cx="9144000" cy="7343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18E8235D-1618-49DC-9D97-4F5B14238798}"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6A4F9B09-2CF5-45AD-81F1-9AB5AC584E48}" type="slidenum">
              <a:rPr lang="en-US"/>
              <a:pPr/>
              <a:t>47</a:t>
            </a:fld>
            <a:endParaRPr lang="en-US"/>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3A5921DB-C4FC-534A-9FCD-7A36BA3E6723}"/>
                                            </p:graphicEl>
                                          </p:spTgt>
                                        </p:tgtEl>
                                        <p:attrNameLst>
                                          <p:attrName>style.visibility</p:attrName>
                                        </p:attrNameLst>
                                      </p:cBhvr>
                                      <p:to>
                                        <p:strVal val="visible"/>
                                      </p:to>
                                    </p:set>
                                    <p:animEffect transition="in" filter="fade">
                                      <p:cBhvr>
                                        <p:cTn id="7" dur="2000"/>
                                        <p:tgtEl>
                                          <p:spTgt spid="7">
                                            <p:graphicEl>
                                              <a:dgm id="{3A5921DB-C4FC-534A-9FCD-7A36BA3E672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0BF8271-8017-8747-B122-AD9C24649E92}"/>
                                            </p:graphicEl>
                                          </p:spTgt>
                                        </p:tgtEl>
                                        <p:attrNameLst>
                                          <p:attrName>style.visibility</p:attrName>
                                        </p:attrNameLst>
                                      </p:cBhvr>
                                      <p:to>
                                        <p:strVal val="visible"/>
                                      </p:to>
                                    </p:set>
                                    <p:animEffect transition="in" filter="fade">
                                      <p:cBhvr>
                                        <p:cTn id="12" dur="2000"/>
                                        <p:tgtEl>
                                          <p:spTgt spid="7">
                                            <p:graphicEl>
                                              <a:dgm id="{10BF8271-8017-8747-B122-AD9C24649E9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8C5EEE6-9C30-D44D-B794-90A21C08F967}"/>
                                            </p:graphicEl>
                                          </p:spTgt>
                                        </p:tgtEl>
                                        <p:attrNameLst>
                                          <p:attrName>style.visibility</p:attrName>
                                        </p:attrNameLst>
                                      </p:cBhvr>
                                      <p:to>
                                        <p:strVal val="visible"/>
                                      </p:to>
                                    </p:set>
                                    <p:animEffect transition="in" filter="fade">
                                      <p:cBhvr>
                                        <p:cTn id="17" dur="2000"/>
                                        <p:tgtEl>
                                          <p:spTgt spid="7">
                                            <p:graphicEl>
                                              <a:dgm id="{58C5EEE6-9C30-D44D-B794-90A21C08F9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9144000" cy="898525"/>
          </a:xfrm>
        </p:spPr>
        <p:txBody>
          <a:bodyPr/>
          <a:lstStyle/>
          <a:p>
            <a:r>
              <a:rPr lang="en-US" smtClean="0">
                <a:cs typeface="Calibri" pitchFamily="34" charset="0"/>
              </a:rPr>
              <a:t>8/1. Do</a:t>
            </a:r>
            <a:r>
              <a:rPr lang="en-US" altLang="en-US" smtClean="0">
                <a:cs typeface="Calibri" pitchFamily="34" charset="0"/>
              </a:rPr>
              <a:t>’</a:t>
            </a:r>
            <a:r>
              <a:rPr lang="en-US" smtClean="0">
                <a:cs typeface="Calibri" pitchFamily="34" charset="0"/>
              </a:rPr>
              <a:t>s</a:t>
            </a:r>
            <a:endParaRPr lang="en-US" smtClean="0"/>
          </a:p>
        </p:txBody>
      </p:sp>
      <p:graphicFrame>
        <p:nvGraphicFramePr>
          <p:cNvPr id="11" name="Content Placeholder 10"/>
          <p:cNvGraphicFramePr>
            <a:graphicFrameLocks noGrp="1"/>
          </p:cNvGraphicFramePr>
          <p:nvPr>
            <p:ph idx="1"/>
          </p:nvPr>
        </p:nvGraphicFramePr>
        <p:xfrm>
          <a:off x="457199" y="1600200"/>
          <a:ext cx="808726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BEB3B03F-9813-4E43-95AB-3FE1F3251A21}"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59A0D2E0-D316-4504-ADC5-9804F20129CF}" type="slidenum">
              <a:rPr lang="en-US"/>
              <a:pPr/>
              <a:t>48</a:t>
            </a:fld>
            <a:endParaRPr lang="en-US"/>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graphicEl>
                                              <a:dgm id="{D1C1CBAA-4616-3444-B1DA-36064D0FAD40}"/>
                                            </p:graphicEl>
                                          </p:spTgt>
                                        </p:tgtEl>
                                        <p:attrNameLst>
                                          <p:attrName>style.visibility</p:attrName>
                                        </p:attrNameLst>
                                      </p:cBhvr>
                                      <p:to>
                                        <p:strVal val="visible"/>
                                      </p:to>
                                    </p:set>
                                    <p:animEffect transition="in" filter="wipe(down)">
                                      <p:cBhvr>
                                        <p:cTn id="7" dur="500"/>
                                        <p:tgtEl>
                                          <p:spTgt spid="11">
                                            <p:graphicEl>
                                              <a:dgm id="{D1C1CBAA-4616-3444-B1DA-36064D0FAD4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graphicEl>
                                              <a:dgm id="{FA80B011-E895-FE4A-8B0C-83DE1D674983}"/>
                                            </p:graphicEl>
                                          </p:spTgt>
                                        </p:tgtEl>
                                        <p:attrNameLst>
                                          <p:attrName>style.visibility</p:attrName>
                                        </p:attrNameLst>
                                      </p:cBhvr>
                                      <p:to>
                                        <p:strVal val="visible"/>
                                      </p:to>
                                    </p:set>
                                    <p:animEffect transition="in" filter="wipe(down)">
                                      <p:cBhvr>
                                        <p:cTn id="10" dur="500"/>
                                        <p:tgtEl>
                                          <p:spTgt spid="11">
                                            <p:graphicEl>
                                              <a:dgm id="{FA80B011-E895-FE4A-8B0C-83DE1D67498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graphicEl>
                                              <a:dgm id="{672F4F19-8748-694B-ADB2-86D4C33DB468}"/>
                                            </p:graphicEl>
                                          </p:spTgt>
                                        </p:tgtEl>
                                        <p:attrNameLst>
                                          <p:attrName>style.visibility</p:attrName>
                                        </p:attrNameLst>
                                      </p:cBhvr>
                                      <p:to>
                                        <p:strVal val="visible"/>
                                      </p:to>
                                    </p:set>
                                    <p:animEffect transition="in" filter="wipe(down)">
                                      <p:cBhvr>
                                        <p:cTn id="15" dur="500"/>
                                        <p:tgtEl>
                                          <p:spTgt spid="11">
                                            <p:graphicEl>
                                              <a:dgm id="{672F4F19-8748-694B-ADB2-86D4C33DB468}"/>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graphicEl>
                                              <a:dgm id="{F2DEC7C9-44B3-2F48-9124-4DAB568BBF95}"/>
                                            </p:graphicEl>
                                          </p:spTgt>
                                        </p:tgtEl>
                                        <p:attrNameLst>
                                          <p:attrName>style.visibility</p:attrName>
                                        </p:attrNameLst>
                                      </p:cBhvr>
                                      <p:to>
                                        <p:strVal val="visible"/>
                                      </p:to>
                                    </p:set>
                                    <p:animEffect transition="in" filter="wipe(down)">
                                      <p:cBhvr>
                                        <p:cTn id="18" dur="500"/>
                                        <p:tgtEl>
                                          <p:spTgt spid="11">
                                            <p:graphicEl>
                                              <a:dgm id="{F2DEC7C9-44B3-2F48-9124-4DAB568BBF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graphicEl>
                                              <a:dgm id="{396824C9-B58D-B247-B579-1DF78BD0A18A}"/>
                                            </p:graphicEl>
                                          </p:spTgt>
                                        </p:tgtEl>
                                        <p:attrNameLst>
                                          <p:attrName>style.visibility</p:attrName>
                                        </p:attrNameLst>
                                      </p:cBhvr>
                                      <p:to>
                                        <p:strVal val="visible"/>
                                      </p:to>
                                    </p:set>
                                    <p:animEffect transition="in" filter="wipe(down)">
                                      <p:cBhvr>
                                        <p:cTn id="23" dur="500"/>
                                        <p:tgtEl>
                                          <p:spTgt spid="11">
                                            <p:graphicEl>
                                              <a:dgm id="{396824C9-B58D-B247-B579-1DF78BD0A18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graphicEl>
                                              <a:dgm id="{4CB0E56A-2947-D641-9985-0BB9638264A7}"/>
                                            </p:graphicEl>
                                          </p:spTgt>
                                        </p:tgtEl>
                                        <p:attrNameLst>
                                          <p:attrName>style.visibility</p:attrName>
                                        </p:attrNameLst>
                                      </p:cBhvr>
                                      <p:to>
                                        <p:strVal val="visible"/>
                                      </p:to>
                                    </p:set>
                                    <p:animEffect transition="in" filter="wipe(down)">
                                      <p:cBhvr>
                                        <p:cTn id="26" dur="500"/>
                                        <p:tgtEl>
                                          <p:spTgt spid="11">
                                            <p:graphicEl>
                                              <a:dgm id="{4CB0E56A-2947-D641-9985-0BB9638264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0"/>
            <a:ext cx="9144000" cy="955675"/>
          </a:xfrm>
        </p:spPr>
        <p:txBody>
          <a:bodyPr/>
          <a:lstStyle/>
          <a:p>
            <a:r>
              <a:rPr lang="en-US" smtClean="0">
                <a:cs typeface="Calibri" pitchFamily="34" charset="0"/>
              </a:rPr>
              <a:t>8/2. Do</a:t>
            </a:r>
            <a:r>
              <a:rPr lang="en-US" altLang="en-US" smtClean="0">
                <a:cs typeface="Calibri" pitchFamily="34" charset="0"/>
              </a:rPr>
              <a:t>’</a:t>
            </a:r>
            <a:r>
              <a:rPr lang="en-US" smtClean="0">
                <a:cs typeface="Calibri" pitchFamily="34" charset="0"/>
              </a:rPr>
              <a:t>s</a:t>
            </a:r>
            <a:endParaRPr lang="en-US"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BACD68E2-BF95-4094-BA88-4D9F0E627927}"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22175747-4128-43E3-8A63-7FCA6ECE8D48}" type="slidenum">
              <a:rPr lang="en-US"/>
              <a:pPr/>
              <a:t>49</a:t>
            </a:fld>
            <a:endParaRPr lang="en-US"/>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47A675EA-F7FD-8F46-9674-42FD24D09808}"/>
                                            </p:graphicEl>
                                          </p:spTgt>
                                        </p:tgtEl>
                                        <p:attrNameLst>
                                          <p:attrName>style.visibility</p:attrName>
                                        </p:attrNameLst>
                                      </p:cBhvr>
                                      <p:to>
                                        <p:strVal val="visible"/>
                                      </p:to>
                                    </p:set>
                                    <p:animEffect transition="in" filter="wipe(down)">
                                      <p:cBhvr>
                                        <p:cTn id="7" dur="500"/>
                                        <p:tgtEl>
                                          <p:spTgt spid="7">
                                            <p:graphicEl>
                                              <a:dgm id="{47A675EA-F7FD-8F46-9674-42FD24D0980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F285DB99-B5CA-F94D-8281-1AA5E0B1C82E}"/>
                                            </p:graphicEl>
                                          </p:spTgt>
                                        </p:tgtEl>
                                        <p:attrNameLst>
                                          <p:attrName>style.visibility</p:attrName>
                                        </p:attrNameLst>
                                      </p:cBhvr>
                                      <p:to>
                                        <p:strVal val="visible"/>
                                      </p:to>
                                    </p:set>
                                    <p:animEffect transition="in" filter="wipe(down)">
                                      <p:cBhvr>
                                        <p:cTn id="10" dur="500"/>
                                        <p:tgtEl>
                                          <p:spTgt spid="7">
                                            <p:graphicEl>
                                              <a:dgm id="{F285DB99-B5CA-F94D-8281-1AA5E0B1C82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1922A785-721F-D142-8A6E-8B1EAA19188F}"/>
                                            </p:graphicEl>
                                          </p:spTgt>
                                        </p:tgtEl>
                                        <p:attrNameLst>
                                          <p:attrName>style.visibility</p:attrName>
                                        </p:attrNameLst>
                                      </p:cBhvr>
                                      <p:to>
                                        <p:strVal val="visible"/>
                                      </p:to>
                                    </p:set>
                                    <p:animEffect transition="in" filter="wipe(down)">
                                      <p:cBhvr>
                                        <p:cTn id="15" dur="500"/>
                                        <p:tgtEl>
                                          <p:spTgt spid="7">
                                            <p:graphicEl>
                                              <a:dgm id="{1922A785-721F-D142-8A6E-8B1EAA19188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8EEEE496-B652-7E40-AB62-32F702632763}"/>
                                            </p:graphicEl>
                                          </p:spTgt>
                                        </p:tgtEl>
                                        <p:attrNameLst>
                                          <p:attrName>style.visibility</p:attrName>
                                        </p:attrNameLst>
                                      </p:cBhvr>
                                      <p:to>
                                        <p:strVal val="visible"/>
                                      </p:to>
                                    </p:set>
                                    <p:animEffect transition="in" filter="wipe(down)">
                                      <p:cBhvr>
                                        <p:cTn id="18" dur="500"/>
                                        <p:tgtEl>
                                          <p:spTgt spid="7">
                                            <p:graphicEl>
                                              <a:dgm id="{8EEEE496-B652-7E40-AB62-32F7026327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7" descr="cyclical.jpg"/>
          <p:cNvPicPr>
            <a:picLocks noChangeAspect="1"/>
          </p:cNvPicPr>
          <p:nvPr/>
        </p:nvPicPr>
        <p:blipFill>
          <a:blip r:embed="rId2"/>
          <a:srcRect/>
          <a:stretch>
            <a:fillRect/>
          </a:stretch>
        </p:blipFill>
        <p:spPr bwMode="auto">
          <a:xfrm rot="2006080">
            <a:off x="4852988" y="2344738"/>
            <a:ext cx="2333625" cy="1751012"/>
          </a:xfrm>
          <a:prstGeom prst="rect">
            <a:avLst/>
          </a:prstGeom>
          <a:noFill/>
          <a:ln w="9525">
            <a:noFill/>
            <a:miter lim="800000"/>
            <a:headEnd/>
            <a:tailEnd/>
          </a:ln>
        </p:spPr>
      </p:pic>
      <p:sp>
        <p:nvSpPr>
          <p:cNvPr id="7170" name="Title 1"/>
          <p:cNvSpPr>
            <a:spLocks noGrp="1"/>
          </p:cNvSpPr>
          <p:nvPr>
            <p:ph type="title"/>
          </p:nvPr>
        </p:nvSpPr>
        <p:spPr>
          <a:xfrm>
            <a:off x="0" y="-34925"/>
            <a:ext cx="9144000" cy="1143000"/>
          </a:xfrm>
        </p:spPr>
        <p:txBody>
          <a:bodyPr/>
          <a:lstStyle/>
          <a:p>
            <a:r>
              <a:rPr lang="en-US" sz="3200" smtClean="0">
                <a:solidFill>
                  <a:srgbClr val="0D0D0D"/>
                </a:solidFill>
              </a:rPr>
              <a:t>3: Broad areas of Application</a:t>
            </a:r>
            <a:endParaRPr lang="en-US" sz="3200" smtClean="0"/>
          </a:p>
        </p:txBody>
      </p:sp>
      <p:sp>
        <p:nvSpPr>
          <p:cNvPr id="3" name="Content Placeholder 2"/>
          <p:cNvSpPr>
            <a:spLocks noGrp="1"/>
          </p:cNvSpPr>
          <p:nvPr>
            <p:ph idx="1"/>
          </p:nvPr>
        </p:nvSpPr>
        <p:spPr>
          <a:xfrm>
            <a:off x="457200" y="1409700"/>
            <a:ext cx="5087938" cy="5083175"/>
          </a:xfrm>
        </p:spPr>
        <p:txBody>
          <a:bodyPr rtlCol="0">
            <a:noAutofit/>
          </a:bodyPr>
          <a:lstStyle/>
          <a:p>
            <a:pPr marL="609600" indent="-609600" fontAlgn="auto">
              <a:lnSpc>
                <a:spcPct val="80000"/>
              </a:lnSpc>
              <a:spcAft>
                <a:spcPts val="0"/>
              </a:spcAft>
              <a:buFontTx/>
              <a:buAutoNum type="arabicPeriod"/>
              <a:defRPr/>
            </a:pPr>
            <a:r>
              <a:rPr lang="en-US" sz="2300" dirty="0" smtClean="0">
                <a:latin typeface="+mj-lt"/>
                <a:ea typeface="+mn-ea"/>
                <a:cs typeface="Cambria"/>
              </a:rPr>
              <a:t>Execution </a:t>
            </a:r>
            <a:r>
              <a:rPr lang="en-US" sz="2300" dirty="0">
                <a:latin typeface="+mj-lt"/>
                <a:ea typeface="+mn-ea"/>
                <a:cs typeface="Cambria"/>
              </a:rPr>
              <a:t>of welfare schemes and Government work.</a:t>
            </a:r>
          </a:p>
          <a:p>
            <a:pPr marL="609600" indent="-609600" fontAlgn="auto">
              <a:lnSpc>
                <a:spcPct val="80000"/>
              </a:lnSpc>
              <a:spcAft>
                <a:spcPts val="0"/>
              </a:spcAft>
              <a:buFontTx/>
              <a:buAutoNum type="arabicPeriod"/>
              <a:defRPr/>
            </a:pPr>
            <a:r>
              <a:rPr lang="en-US" sz="2300" dirty="0" smtClean="0">
                <a:latin typeface="+mj-lt"/>
                <a:ea typeface="+mn-ea"/>
                <a:cs typeface="Cambria"/>
              </a:rPr>
              <a:t>Publicity </a:t>
            </a:r>
            <a:r>
              <a:rPr lang="en-US" sz="2300" dirty="0">
                <a:latin typeface="+mj-lt"/>
                <a:ea typeface="+mn-ea"/>
                <a:cs typeface="Cambria"/>
              </a:rPr>
              <a:t>/ campaign on welfare schemes and Government </a:t>
            </a:r>
            <a:r>
              <a:rPr lang="en-US" sz="2300" dirty="0" smtClean="0">
                <a:latin typeface="+mj-lt"/>
                <a:ea typeface="+mn-ea"/>
                <a:cs typeface="Cambria"/>
              </a:rPr>
              <a:t>work.</a:t>
            </a:r>
          </a:p>
          <a:p>
            <a:pPr marL="609600" indent="-609600" fontAlgn="auto">
              <a:lnSpc>
                <a:spcPct val="80000"/>
              </a:lnSpc>
              <a:spcAft>
                <a:spcPts val="0"/>
              </a:spcAft>
              <a:buFontTx/>
              <a:buAutoNum type="arabicPeriod"/>
              <a:defRPr/>
            </a:pPr>
            <a:r>
              <a:rPr lang="en-US" sz="2300" dirty="0" smtClean="0">
                <a:latin typeface="+mj-lt"/>
                <a:ea typeface="+mn-ea"/>
                <a:cs typeface="Cambria"/>
              </a:rPr>
              <a:t>Appointment</a:t>
            </a:r>
            <a:r>
              <a:rPr lang="en-US" sz="2300" dirty="0">
                <a:latin typeface="+mj-lt"/>
                <a:ea typeface="+mn-ea"/>
                <a:cs typeface="Cambria"/>
              </a:rPr>
              <a:t>, transfer and posting of Government </a:t>
            </a:r>
            <a:r>
              <a:rPr lang="en-US" sz="2300" dirty="0" smtClean="0">
                <a:latin typeface="+mj-lt"/>
                <a:ea typeface="+mn-ea"/>
                <a:cs typeface="Cambria"/>
              </a:rPr>
              <a:t>officials.</a:t>
            </a:r>
          </a:p>
          <a:p>
            <a:pPr marL="609600" indent="-609600" fontAlgn="auto">
              <a:lnSpc>
                <a:spcPct val="80000"/>
              </a:lnSpc>
              <a:spcAft>
                <a:spcPts val="0"/>
              </a:spcAft>
              <a:buFontTx/>
              <a:buAutoNum type="arabicPeriod"/>
              <a:defRPr/>
            </a:pPr>
            <a:r>
              <a:rPr lang="en-US" sz="2300" dirty="0" smtClean="0">
                <a:latin typeface="+mj-lt"/>
                <a:ea typeface="+mn-ea"/>
                <a:cs typeface="Cambria"/>
              </a:rPr>
              <a:t>Use </a:t>
            </a:r>
            <a:r>
              <a:rPr lang="en-US" sz="2300" dirty="0">
                <a:latin typeface="+mj-lt"/>
                <a:ea typeface="+mn-ea"/>
                <a:cs typeface="Cambria"/>
              </a:rPr>
              <a:t>of Rest House, </a:t>
            </a:r>
            <a:r>
              <a:rPr lang="en-US" sz="2300" dirty="0" err="1">
                <a:latin typeface="+mj-lt"/>
                <a:ea typeface="+mn-ea"/>
                <a:cs typeface="Cambria"/>
              </a:rPr>
              <a:t>Dak</a:t>
            </a:r>
            <a:r>
              <a:rPr lang="en-US" sz="2300" dirty="0">
                <a:latin typeface="+mj-lt"/>
                <a:ea typeface="+mn-ea"/>
                <a:cs typeface="Cambria"/>
              </a:rPr>
              <a:t> Bungalow and other Government </a:t>
            </a:r>
            <a:r>
              <a:rPr lang="en-US" sz="2300" dirty="0" smtClean="0">
                <a:latin typeface="+mj-lt"/>
                <a:ea typeface="+mn-ea"/>
                <a:cs typeface="Cambria"/>
              </a:rPr>
              <a:t>accommodation.</a:t>
            </a:r>
          </a:p>
          <a:p>
            <a:pPr marL="609600" indent="-609600" fontAlgn="auto">
              <a:lnSpc>
                <a:spcPct val="80000"/>
              </a:lnSpc>
              <a:spcAft>
                <a:spcPts val="0"/>
              </a:spcAft>
              <a:buFontTx/>
              <a:buAutoNum type="arabicPeriod"/>
              <a:defRPr/>
            </a:pPr>
            <a:r>
              <a:rPr lang="en-US" sz="2300" dirty="0" smtClean="0">
                <a:latin typeface="+mj-lt"/>
                <a:ea typeface="+mn-ea"/>
                <a:cs typeface="Cambria"/>
              </a:rPr>
              <a:t>Provisions </a:t>
            </a:r>
            <a:r>
              <a:rPr lang="en-US" sz="2300" dirty="0">
                <a:latin typeface="+mj-lt"/>
                <a:ea typeface="+mn-ea"/>
                <a:cs typeface="Cambria"/>
              </a:rPr>
              <a:t>regarding tour of Ministers / Political </a:t>
            </a:r>
            <a:r>
              <a:rPr lang="en-US" sz="2300" dirty="0" smtClean="0">
                <a:latin typeface="+mj-lt"/>
                <a:ea typeface="+mn-ea"/>
                <a:cs typeface="Cambria"/>
              </a:rPr>
              <a:t>functionaries.</a:t>
            </a:r>
          </a:p>
          <a:p>
            <a:pPr marL="609600" indent="-609600" fontAlgn="auto">
              <a:lnSpc>
                <a:spcPct val="80000"/>
              </a:lnSpc>
              <a:spcAft>
                <a:spcPts val="0"/>
              </a:spcAft>
              <a:buFontTx/>
              <a:buAutoNum type="arabicPeriod"/>
              <a:defRPr/>
            </a:pPr>
            <a:r>
              <a:rPr lang="en-US" sz="2300" dirty="0">
                <a:latin typeface="+mj-lt"/>
                <a:ea typeface="+mn-ea"/>
                <a:cs typeface="Cambria"/>
              </a:rPr>
              <a:t>U</a:t>
            </a:r>
            <a:r>
              <a:rPr lang="en-US" sz="2300" dirty="0" smtClean="0">
                <a:latin typeface="+mj-lt"/>
                <a:ea typeface="+mn-ea"/>
                <a:cs typeface="Cambria"/>
              </a:rPr>
              <a:t>se </a:t>
            </a:r>
            <a:r>
              <a:rPr lang="en-US" sz="2300" dirty="0">
                <a:latin typeface="+mj-lt"/>
                <a:ea typeface="+mn-ea"/>
                <a:cs typeface="Cambria"/>
              </a:rPr>
              <a:t>of </a:t>
            </a:r>
            <a:r>
              <a:rPr lang="en-US" sz="2300" dirty="0" smtClean="0">
                <a:latin typeface="+mj-lt"/>
                <a:ea typeface="+mn-ea"/>
                <a:cs typeface="Cambria"/>
              </a:rPr>
              <a:t>official aircrafts/vehicles.</a:t>
            </a:r>
          </a:p>
          <a:p>
            <a:pPr marL="609600" indent="-609600" fontAlgn="auto">
              <a:lnSpc>
                <a:spcPct val="80000"/>
              </a:lnSpc>
              <a:spcAft>
                <a:spcPts val="0"/>
              </a:spcAft>
              <a:buFontTx/>
              <a:buAutoNum type="arabicPeriod"/>
              <a:defRPr/>
            </a:pPr>
            <a:r>
              <a:rPr lang="en-US" sz="2300" dirty="0" smtClean="0">
                <a:latin typeface="+mj-lt"/>
                <a:ea typeface="+mn-ea"/>
                <a:cs typeface="Cambria"/>
              </a:rPr>
              <a:t>Use </a:t>
            </a:r>
            <a:r>
              <a:rPr lang="en-US" sz="2300" dirty="0">
                <a:latin typeface="+mj-lt"/>
                <a:ea typeface="+mn-ea"/>
                <a:cs typeface="Cambria"/>
              </a:rPr>
              <a:t>of </a:t>
            </a:r>
            <a:r>
              <a:rPr lang="en-US" sz="2300" dirty="0" smtClean="0">
                <a:latin typeface="+mj-lt"/>
                <a:ea typeface="+mn-ea"/>
                <a:cs typeface="Cambria"/>
              </a:rPr>
              <a:t>loudspeaker.</a:t>
            </a:r>
          </a:p>
          <a:p>
            <a:pPr marL="609600" indent="-609600" fontAlgn="auto">
              <a:lnSpc>
                <a:spcPct val="80000"/>
              </a:lnSpc>
              <a:spcAft>
                <a:spcPts val="0"/>
              </a:spcAft>
              <a:buFontTx/>
              <a:buAutoNum type="arabicPeriod"/>
              <a:defRPr/>
            </a:pPr>
            <a:r>
              <a:rPr lang="en-US" sz="2300" dirty="0">
                <a:latin typeface="+mj-lt"/>
                <a:ea typeface="+mn-ea"/>
                <a:cs typeface="Cambria"/>
              </a:rPr>
              <a:t>P</a:t>
            </a:r>
            <a:r>
              <a:rPr lang="en-US" sz="2300" dirty="0" smtClean="0">
                <a:latin typeface="+mj-lt"/>
                <a:ea typeface="+mn-ea"/>
                <a:cs typeface="Cambria"/>
              </a:rPr>
              <a:t>rinting </a:t>
            </a:r>
            <a:r>
              <a:rPr lang="en-US" sz="2300" dirty="0">
                <a:latin typeface="+mj-lt"/>
                <a:ea typeface="+mn-ea"/>
                <a:cs typeface="Cambria"/>
              </a:rPr>
              <a:t>of pamphlet, posters &amp; other media </a:t>
            </a:r>
            <a:r>
              <a:rPr lang="en-US" sz="2300" dirty="0" smtClean="0">
                <a:latin typeface="+mj-lt"/>
                <a:ea typeface="+mn-ea"/>
                <a:cs typeface="Cambria"/>
              </a:rPr>
              <a:t>activities</a:t>
            </a:r>
            <a:r>
              <a:rPr lang="en-US" sz="2300" dirty="0">
                <a:latin typeface="+mj-lt"/>
                <a:ea typeface="+mn-ea"/>
                <a:cs typeface="Cambria"/>
              </a:rPr>
              <a:t>.</a:t>
            </a:r>
          </a:p>
        </p:txBody>
      </p:sp>
      <p:sp>
        <p:nvSpPr>
          <p:cNvPr id="5" name="Footer Placeholder 4"/>
          <p:cNvSpPr>
            <a:spLocks noGrp="1"/>
          </p:cNvSpPr>
          <p:nvPr>
            <p:ph type="ftr" sz="quarter" idx="11"/>
          </p:nvPr>
        </p:nvSpPr>
        <p:spPr>
          <a:xfrm>
            <a:off x="3124200" y="6492875"/>
            <a:ext cx="2895600" cy="365125"/>
          </a:xfrm>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6EE762AF-3AB0-4908-9FA2-1E0C26A0E249}" type="slidenum">
              <a:rPr lang="en-US"/>
              <a:pPr/>
              <a:t>5</a:t>
            </a:fld>
            <a:endParaRPr lang="en-US"/>
          </a:p>
        </p:txBody>
      </p:sp>
      <p:pic>
        <p:nvPicPr>
          <p:cNvPr id="7174" name="Picture 3" descr="funny airplane.jpg"/>
          <p:cNvPicPr>
            <a:picLocks noChangeAspect="1"/>
          </p:cNvPicPr>
          <p:nvPr/>
        </p:nvPicPr>
        <p:blipFill>
          <a:blip r:embed="rId3"/>
          <a:srcRect/>
          <a:stretch>
            <a:fillRect/>
          </a:stretch>
        </p:blipFill>
        <p:spPr bwMode="auto">
          <a:xfrm rot="1073427">
            <a:off x="5149850" y="4575175"/>
            <a:ext cx="2035175" cy="1525588"/>
          </a:xfrm>
          <a:prstGeom prst="rect">
            <a:avLst/>
          </a:prstGeom>
          <a:noFill/>
          <a:ln w="9525">
            <a:noFill/>
            <a:miter lim="800000"/>
            <a:headEnd/>
            <a:tailEnd/>
          </a:ln>
        </p:spPr>
      </p:pic>
      <p:pic>
        <p:nvPicPr>
          <p:cNvPr id="7175" name="Picture 6" descr="house.jpg"/>
          <p:cNvPicPr>
            <a:picLocks noChangeAspect="1"/>
          </p:cNvPicPr>
          <p:nvPr/>
        </p:nvPicPr>
        <p:blipFill>
          <a:blip r:embed="rId4"/>
          <a:srcRect/>
          <a:stretch>
            <a:fillRect/>
          </a:stretch>
        </p:blipFill>
        <p:spPr bwMode="auto">
          <a:xfrm>
            <a:off x="7391400" y="2468563"/>
            <a:ext cx="1752600" cy="2187575"/>
          </a:xfrm>
          <a:prstGeom prst="rect">
            <a:avLst/>
          </a:prstGeom>
          <a:noFill/>
          <a:ln w="9525">
            <a:noFill/>
            <a:miter lim="800000"/>
            <a:headEnd/>
            <a:tailEnd/>
          </a:ln>
        </p:spPr>
      </p:pic>
      <p:pic>
        <p:nvPicPr>
          <p:cNvPr id="7176" name="Picture 8" descr="loudspeaker.gif"/>
          <p:cNvPicPr>
            <a:picLocks noChangeAspect="1"/>
          </p:cNvPicPr>
          <p:nvPr/>
        </p:nvPicPr>
        <p:blipFill>
          <a:blip r:embed="rId5"/>
          <a:srcRect/>
          <a:stretch>
            <a:fillRect/>
          </a:stretch>
        </p:blipFill>
        <p:spPr bwMode="auto">
          <a:xfrm>
            <a:off x="7169150" y="5246688"/>
            <a:ext cx="1517650" cy="14954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936625"/>
          </a:xfrm>
        </p:spPr>
        <p:txBody>
          <a:bodyPr/>
          <a:lstStyle/>
          <a:p>
            <a:r>
              <a:rPr lang="en-US" smtClean="0">
                <a:cs typeface="Calibri" pitchFamily="34" charset="0"/>
              </a:rPr>
              <a:t>8/3. Do</a:t>
            </a:r>
            <a:r>
              <a:rPr lang="en-US" altLang="en-US" smtClean="0">
                <a:cs typeface="Calibri" pitchFamily="34" charset="0"/>
              </a:rPr>
              <a:t>’</a:t>
            </a:r>
            <a:r>
              <a:rPr lang="en-US" smtClean="0">
                <a:cs typeface="Calibri" pitchFamily="34" charset="0"/>
              </a:rPr>
              <a:t>s</a:t>
            </a:r>
            <a:endParaRPr lang="en-US"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681829F-9977-4301-A9E5-4AFD53EDA7B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1F6A258B-EB66-4836-AE11-33E902884CB6}" type="slidenum">
              <a:rPr lang="en-US"/>
              <a:pPr/>
              <a:t>50</a:t>
            </a:fld>
            <a:endParaRPr lang="en-US"/>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graphicEl>
                                              <a:dgm id="{A50BE680-6971-0145-B57A-F501237D0F5B}"/>
                                            </p:graphicEl>
                                          </p:spTgt>
                                        </p:tgtEl>
                                        <p:attrNameLst>
                                          <p:attrName>style.visibility</p:attrName>
                                        </p:attrNameLst>
                                      </p:cBhvr>
                                      <p:to>
                                        <p:strVal val="visible"/>
                                      </p:to>
                                    </p:set>
                                    <p:animEffect transition="in" filter="wipe(down)">
                                      <p:cBhvr>
                                        <p:cTn id="21" dur="500"/>
                                        <p:tgtEl>
                                          <p:spTgt spid="7">
                                            <p:graphicEl>
                                              <a:dgm id="{A50BE680-6971-0145-B57A-F501237D0F5B}"/>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graphicEl>
                                              <a:dgm id="{411D4542-C252-7745-9254-CA71C828A338}"/>
                                            </p:graphicEl>
                                          </p:spTgt>
                                        </p:tgtEl>
                                        <p:attrNameLst>
                                          <p:attrName>style.visibility</p:attrName>
                                        </p:attrNameLst>
                                      </p:cBhvr>
                                      <p:to>
                                        <p:strVal val="visible"/>
                                      </p:to>
                                    </p:set>
                                    <p:animEffect transition="in" filter="wipe(down)">
                                      <p:cBhvr>
                                        <p:cTn id="24" dur="500"/>
                                        <p:tgtEl>
                                          <p:spTgt spid="7">
                                            <p:graphicEl>
                                              <a:dgm id="{411D4542-C252-7745-9254-CA71C828A33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graphicEl>
                                              <a:dgm id="{47D136E2-09CE-9749-A83B-682237139CB6}"/>
                                            </p:graphicEl>
                                          </p:spTgt>
                                        </p:tgtEl>
                                        <p:attrNameLst>
                                          <p:attrName>style.visibility</p:attrName>
                                        </p:attrNameLst>
                                      </p:cBhvr>
                                      <p:to>
                                        <p:strVal val="visible"/>
                                      </p:to>
                                    </p:set>
                                    <p:animEffect transition="in" filter="wipe(down)">
                                      <p:cBhvr>
                                        <p:cTn id="29" dur="500"/>
                                        <p:tgtEl>
                                          <p:spTgt spid="7">
                                            <p:graphicEl>
                                              <a:dgm id="{47D136E2-09CE-9749-A83B-682237139CB6}"/>
                                            </p:graphic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graphicEl>
                                              <a:dgm id="{28B7DB11-72D3-AC46-B4AE-B13FFF4E5391}"/>
                                            </p:graphicEl>
                                          </p:spTgt>
                                        </p:tgtEl>
                                        <p:attrNameLst>
                                          <p:attrName>style.visibility</p:attrName>
                                        </p:attrNameLst>
                                      </p:cBhvr>
                                      <p:to>
                                        <p:strVal val="visible"/>
                                      </p:to>
                                    </p:set>
                                    <p:animEffect transition="in" filter="wipe(down)">
                                      <p:cBhvr>
                                        <p:cTn id="32" dur="500"/>
                                        <p:tgtEl>
                                          <p:spTgt spid="7">
                                            <p:graphicEl>
                                              <a:dgm id="{28B7DB11-72D3-AC46-B4AE-B13FFF4E539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dgm id="{E6FC151B-A57A-504C-A450-C4B90F20E29B}"/>
                                            </p:graphicEl>
                                          </p:spTgt>
                                        </p:tgtEl>
                                        <p:attrNameLst>
                                          <p:attrName>style.visibility</p:attrName>
                                        </p:attrNameLst>
                                      </p:cBhvr>
                                      <p:to>
                                        <p:strVal val="visible"/>
                                      </p:to>
                                    </p:set>
                                    <p:animEffect transition="in" filter="wipe(down)">
                                      <p:cBhvr>
                                        <p:cTn id="37" dur="500"/>
                                        <p:tgtEl>
                                          <p:spTgt spid="7">
                                            <p:graphicEl>
                                              <a:dgm id="{E6FC151B-A57A-504C-A450-C4B90F20E29B}"/>
                                            </p:graphic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graphicEl>
                                              <a:dgm id="{54FE9B54-F342-7A42-9344-70C2BE05D4B6}"/>
                                            </p:graphicEl>
                                          </p:spTgt>
                                        </p:tgtEl>
                                        <p:attrNameLst>
                                          <p:attrName>style.visibility</p:attrName>
                                        </p:attrNameLst>
                                      </p:cBhvr>
                                      <p:to>
                                        <p:strVal val="visible"/>
                                      </p:to>
                                    </p:set>
                                    <p:animEffect transition="in" filter="wipe(down)">
                                      <p:cBhvr>
                                        <p:cTn id="40" dur="500"/>
                                        <p:tgtEl>
                                          <p:spTgt spid="7">
                                            <p:graphicEl>
                                              <a:dgm id="{54FE9B54-F342-7A42-9344-70C2BE05D4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Sub>
          <a:bldDgm bld="one"/>
        </p:bldSub>
      </p:bldGraphic>
      <p:bldP spid="4"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525"/>
            <a:ext cx="9144000" cy="936625"/>
          </a:xfrm>
        </p:spPr>
        <p:txBody>
          <a:bodyPr/>
          <a:lstStyle/>
          <a:p>
            <a:r>
              <a:rPr lang="en-US" smtClean="0">
                <a:cs typeface="Calibri" pitchFamily="34" charset="0"/>
              </a:rPr>
              <a:t>8/4. Do</a:t>
            </a:r>
            <a:r>
              <a:rPr lang="en-US" altLang="en-US" smtClean="0">
                <a:cs typeface="Calibri" pitchFamily="34" charset="0"/>
              </a:rPr>
              <a:t>’</a:t>
            </a:r>
            <a:r>
              <a:rPr lang="en-US" smtClean="0">
                <a:cs typeface="Calibri" pitchFamily="34" charset="0"/>
              </a:rPr>
              <a:t>s</a:t>
            </a:r>
            <a:endParaRPr lang="en-US"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4C6BAE4-2B7C-4AF6-A5F8-9D79B2DD9EA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E025B96C-3ABC-4241-99B1-7CAE221BD6D9}" type="slidenum">
              <a:rPr lang="en-US"/>
              <a:pPr/>
              <a:t>51</a:t>
            </a:fld>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16D060E0-349C-6D45-A778-C9FE3A21F72F}"/>
                                            </p:graphicEl>
                                          </p:spTgt>
                                        </p:tgtEl>
                                        <p:attrNameLst>
                                          <p:attrName>style.visibility</p:attrName>
                                        </p:attrNameLst>
                                      </p:cBhvr>
                                      <p:to>
                                        <p:strVal val="visible"/>
                                      </p:to>
                                    </p:set>
                                    <p:animEffect transition="in" filter="wipe(down)">
                                      <p:cBhvr>
                                        <p:cTn id="7" dur="500"/>
                                        <p:tgtEl>
                                          <p:spTgt spid="7">
                                            <p:graphicEl>
                                              <a:dgm id="{16D060E0-349C-6D45-A778-C9FE3A21F72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B30A6A32-E5DE-8B4C-97DE-6496CF7FCC8D}"/>
                                            </p:graphicEl>
                                          </p:spTgt>
                                        </p:tgtEl>
                                        <p:attrNameLst>
                                          <p:attrName>style.visibility</p:attrName>
                                        </p:attrNameLst>
                                      </p:cBhvr>
                                      <p:to>
                                        <p:strVal val="visible"/>
                                      </p:to>
                                    </p:set>
                                    <p:animEffect transition="in" filter="wipe(down)">
                                      <p:cBhvr>
                                        <p:cTn id="10" dur="500"/>
                                        <p:tgtEl>
                                          <p:spTgt spid="7">
                                            <p:graphicEl>
                                              <a:dgm id="{B30A6A32-E5DE-8B4C-97DE-6496CF7FCC8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DC5C8813-FD0B-3D4E-ADDD-0BDC2AD4DAE2}"/>
                                            </p:graphicEl>
                                          </p:spTgt>
                                        </p:tgtEl>
                                        <p:attrNameLst>
                                          <p:attrName>style.visibility</p:attrName>
                                        </p:attrNameLst>
                                      </p:cBhvr>
                                      <p:to>
                                        <p:strVal val="visible"/>
                                      </p:to>
                                    </p:set>
                                    <p:animEffect transition="in" filter="wipe(down)">
                                      <p:cBhvr>
                                        <p:cTn id="15" dur="500"/>
                                        <p:tgtEl>
                                          <p:spTgt spid="7">
                                            <p:graphicEl>
                                              <a:dgm id="{DC5C8813-FD0B-3D4E-ADDD-0BDC2AD4DAE2}"/>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4E5A3DF5-0CC3-754A-A6D6-F0EB615774B2}"/>
                                            </p:graphicEl>
                                          </p:spTgt>
                                        </p:tgtEl>
                                        <p:attrNameLst>
                                          <p:attrName>style.visibility</p:attrName>
                                        </p:attrNameLst>
                                      </p:cBhvr>
                                      <p:to>
                                        <p:strVal val="visible"/>
                                      </p:to>
                                    </p:set>
                                    <p:animEffect transition="in" filter="wipe(down)">
                                      <p:cBhvr>
                                        <p:cTn id="18" dur="500"/>
                                        <p:tgtEl>
                                          <p:spTgt spid="7">
                                            <p:graphicEl>
                                              <a:dgm id="{4E5A3DF5-0CC3-754A-A6D6-F0EB615774B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5B024821-3AC7-5C43-BDB9-4DF52E8565A4}"/>
                                            </p:graphicEl>
                                          </p:spTgt>
                                        </p:tgtEl>
                                        <p:attrNameLst>
                                          <p:attrName>style.visibility</p:attrName>
                                        </p:attrNameLst>
                                      </p:cBhvr>
                                      <p:to>
                                        <p:strVal val="visible"/>
                                      </p:to>
                                    </p:set>
                                    <p:animEffect transition="in" filter="wipe(down)">
                                      <p:cBhvr>
                                        <p:cTn id="23" dur="500"/>
                                        <p:tgtEl>
                                          <p:spTgt spid="7">
                                            <p:graphicEl>
                                              <a:dgm id="{5B024821-3AC7-5C43-BDB9-4DF52E8565A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1ECF0E74-9B09-BB41-AE0F-184C73BCD2D6}"/>
                                            </p:graphicEl>
                                          </p:spTgt>
                                        </p:tgtEl>
                                        <p:attrNameLst>
                                          <p:attrName>style.visibility</p:attrName>
                                        </p:attrNameLst>
                                      </p:cBhvr>
                                      <p:to>
                                        <p:strVal val="visible"/>
                                      </p:to>
                                    </p:set>
                                    <p:animEffect transition="in" filter="wipe(down)">
                                      <p:cBhvr>
                                        <p:cTn id="26" dur="500"/>
                                        <p:tgtEl>
                                          <p:spTgt spid="7">
                                            <p:graphicEl>
                                              <a:dgm id="{1ECF0E74-9B09-BB41-AE0F-184C73BCD2D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525"/>
            <a:ext cx="9144000" cy="936625"/>
          </a:xfrm>
        </p:spPr>
        <p:txBody>
          <a:bodyPr/>
          <a:lstStyle/>
          <a:p>
            <a:r>
              <a:rPr lang="en-US" smtClean="0">
                <a:cs typeface="Calibri" pitchFamily="34" charset="0"/>
              </a:rPr>
              <a:t>8/5. Do</a:t>
            </a:r>
            <a:r>
              <a:rPr lang="en-US" altLang="en-US" smtClean="0">
                <a:cs typeface="Calibri" pitchFamily="34" charset="0"/>
              </a:rPr>
              <a:t>’</a:t>
            </a:r>
            <a:r>
              <a:rPr lang="en-US" smtClean="0">
                <a:cs typeface="Calibri" pitchFamily="34" charset="0"/>
              </a:rPr>
              <a:t>s</a:t>
            </a:r>
            <a:endParaRPr lang="en-US"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7F3F2D42-463D-4844-B0FD-09D942C4677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F893C952-5DC3-433B-861B-4F64C1E7BB37}" type="slidenum">
              <a:rPr lang="en-US"/>
              <a:pPr/>
              <a:t>52</a:t>
            </a:fld>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2D49703-5156-F04F-B950-266E98B2060A}"/>
                                            </p:graphicEl>
                                          </p:spTgt>
                                        </p:tgtEl>
                                        <p:attrNameLst>
                                          <p:attrName>style.visibility</p:attrName>
                                        </p:attrNameLst>
                                      </p:cBhvr>
                                      <p:to>
                                        <p:strVal val="visible"/>
                                      </p:to>
                                    </p:set>
                                    <p:animEffect transition="in" filter="wipe(down)">
                                      <p:cBhvr>
                                        <p:cTn id="7" dur="500"/>
                                        <p:tgtEl>
                                          <p:spTgt spid="7">
                                            <p:graphicEl>
                                              <a:dgm id="{52D49703-5156-F04F-B950-266E98B2060A}"/>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02C2CAFE-37B5-8A4F-9725-8205A2D14792}"/>
                                            </p:graphicEl>
                                          </p:spTgt>
                                        </p:tgtEl>
                                        <p:attrNameLst>
                                          <p:attrName>style.visibility</p:attrName>
                                        </p:attrNameLst>
                                      </p:cBhvr>
                                      <p:to>
                                        <p:strVal val="visible"/>
                                      </p:to>
                                    </p:set>
                                    <p:animEffect transition="in" filter="wipe(down)">
                                      <p:cBhvr>
                                        <p:cTn id="10" dur="500"/>
                                        <p:tgtEl>
                                          <p:spTgt spid="7">
                                            <p:graphicEl>
                                              <a:dgm id="{02C2CAFE-37B5-8A4F-9725-8205A2D147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73E6D70B-D3F9-2347-B6C4-288DF2D2257F}"/>
                                            </p:graphicEl>
                                          </p:spTgt>
                                        </p:tgtEl>
                                        <p:attrNameLst>
                                          <p:attrName>style.visibility</p:attrName>
                                        </p:attrNameLst>
                                      </p:cBhvr>
                                      <p:to>
                                        <p:strVal val="visible"/>
                                      </p:to>
                                    </p:set>
                                    <p:animEffect transition="in" filter="wipe(down)">
                                      <p:cBhvr>
                                        <p:cTn id="15" dur="500"/>
                                        <p:tgtEl>
                                          <p:spTgt spid="7">
                                            <p:graphicEl>
                                              <a:dgm id="{73E6D70B-D3F9-2347-B6C4-288DF2D2257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0FB43193-4968-304A-B477-D34F2C284A35}"/>
                                            </p:graphicEl>
                                          </p:spTgt>
                                        </p:tgtEl>
                                        <p:attrNameLst>
                                          <p:attrName>style.visibility</p:attrName>
                                        </p:attrNameLst>
                                      </p:cBhvr>
                                      <p:to>
                                        <p:strVal val="visible"/>
                                      </p:to>
                                    </p:set>
                                    <p:animEffect transition="in" filter="wipe(down)">
                                      <p:cBhvr>
                                        <p:cTn id="18" dur="500"/>
                                        <p:tgtEl>
                                          <p:spTgt spid="7">
                                            <p:graphicEl>
                                              <a:dgm id="{0FB43193-4968-304A-B477-D34F2C284A3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742E464F-302A-BD4A-A2DC-AC5147C0BB3A}"/>
                                            </p:graphicEl>
                                          </p:spTgt>
                                        </p:tgtEl>
                                        <p:attrNameLst>
                                          <p:attrName>style.visibility</p:attrName>
                                        </p:attrNameLst>
                                      </p:cBhvr>
                                      <p:to>
                                        <p:strVal val="visible"/>
                                      </p:to>
                                    </p:set>
                                    <p:animEffect transition="in" filter="wipe(down)">
                                      <p:cBhvr>
                                        <p:cTn id="23" dur="500"/>
                                        <p:tgtEl>
                                          <p:spTgt spid="7">
                                            <p:graphicEl>
                                              <a:dgm id="{742E464F-302A-BD4A-A2DC-AC5147C0BB3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B73BDC68-DE10-3140-817D-7211CC553995}"/>
                                            </p:graphicEl>
                                          </p:spTgt>
                                        </p:tgtEl>
                                        <p:attrNameLst>
                                          <p:attrName>style.visibility</p:attrName>
                                        </p:attrNameLst>
                                      </p:cBhvr>
                                      <p:to>
                                        <p:strVal val="visible"/>
                                      </p:to>
                                    </p:set>
                                    <p:animEffect transition="in" filter="wipe(down)">
                                      <p:cBhvr>
                                        <p:cTn id="26" dur="500"/>
                                        <p:tgtEl>
                                          <p:spTgt spid="7">
                                            <p:graphicEl>
                                              <a:dgm id="{B73BDC68-DE10-3140-817D-7211CC55399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874AD83D-45FE-8147-8596-EB35384F55BC}"/>
                                            </p:graphicEl>
                                          </p:spTgt>
                                        </p:tgtEl>
                                        <p:attrNameLst>
                                          <p:attrName>style.visibility</p:attrName>
                                        </p:attrNameLst>
                                      </p:cBhvr>
                                      <p:to>
                                        <p:strVal val="visible"/>
                                      </p:to>
                                    </p:set>
                                    <p:animEffect transition="in" filter="wipe(down)">
                                      <p:cBhvr>
                                        <p:cTn id="31" dur="500"/>
                                        <p:tgtEl>
                                          <p:spTgt spid="7">
                                            <p:graphicEl>
                                              <a:dgm id="{874AD83D-45FE-8147-8596-EB35384F55BC}"/>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E7E7FFED-138C-7440-A3B5-64D4F094C18F}"/>
                                            </p:graphicEl>
                                          </p:spTgt>
                                        </p:tgtEl>
                                        <p:attrNameLst>
                                          <p:attrName>style.visibility</p:attrName>
                                        </p:attrNameLst>
                                      </p:cBhvr>
                                      <p:to>
                                        <p:strVal val="visible"/>
                                      </p:to>
                                    </p:set>
                                    <p:animEffect transition="in" filter="wipe(down)">
                                      <p:cBhvr>
                                        <p:cTn id="34" dur="500"/>
                                        <p:tgtEl>
                                          <p:spTgt spid="7">
                                            <p:graphicEl>
                                              <a:dgm id="{E7E7FFED-138C-7440-A3B5-64D4F094C18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525"/>
            <a:ext cx="9144000" cy="936625"/>
          </a:xfrm>
        </p:spPr>
        <p:txBody>
          <a:bodyPr/>
          <a:lstStyle/>
          <a:p>
            <a:r>
              <a:rPr lang="en-US" smtClean="0">
                <a:cs typeface="Calibri" pitchFamily="34" charset="0"/>
              </a:rPr>
              <a:t>8/6. Do</a:t>
            </a:r>
            <a:r>
              <a:rPr lang="en-US" altLang="en-US" smtClean="0">
                <a:cs typeface="Calibri" pitchFamily="34" charset="0"/>
              </a:rPr>
              <a:t>’</a:t>
            </a:r>
            <a:r>
              <a:rPr lang="en-US" smtClean="0">
                <a:cs typeface="Calibri" pitchFamily="34" charset="0"/>
              </a:rPr>
              <a:t>s</a:t>
            </a:r>
            <a:endParaRPr lang="en-US"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097D4917-A00C-4DDB-AC5E-4E308EF12F08}"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208F862-6D87-4110-B319-CE09358B909D}" type="slidenum">
              <a:rPr lang="en-US"/>
              <a:pPr/>
              <a:t>53</a:t>
            </a:fld>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BBC814B-4BD0-2645-B8AC-05534EE25FF5}"/>
                                            </p:graphicEl>
                                          </p:spTgt>
                                        </p:tgtEl>
                                        <p:attrNameLst>
                                          <p:attrName>style.visibility</p:attrName>
                                        </p:attrNameLst>
                                      </p:cBhvr>
                                      <p:to>
                                        <p:strVal val="visible"/>
                                      </p:to>
                                    </p:set>
                                    <p:animEffect transition="in" filter="wipe(down)">
                                      <p:cBhvr>
                                        <p:cTn id="7" dur="500"/>
                                        <p:tgtEl>
                                          <p:spTgt spid="7">
                                            <p:graphicEl>
                                              <a:dgm id="{BBBC814B-4BD0-2645-B8AC-05534EE25FF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ED2DC151-F8A3-F24D-B6C0-772D782A005F}"/>
                                            </p:graphicEl>
                                          </p:spTgt>
                                        </p:tgtEl>
                                        <p:attrNameLst>
                                          <p:attrName>style.visibility</p:attrName>
                                        </p:attrNameLst>
                                      </p:cBhvr>
                                      <p:to>
                                        <p:strVal val="visible"/>
                                      </p:to>
                                    </p:set>
                                    <p:animEffect transition="in" filter="wipe(down)">
                                      <p:cBhvr>
                                        <p:cTn id="10" dur="500"/>
                                        <p:tgtEl>
                                          <p:spTgt spid="7">
                                            <p:graphicEl>
                                              <a:dgm id="{ED2DC151-F8A3-F24D-B6C0-772D782A005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3770EAE3-BCCB-5A48-A534-13372B2B78B0}"/>
                                            </p:graphicEl>
                                          </p:spTgt>
                                        </p:tgtEl>
                                        <p:attrNameLst>
                                          <p:attrName>style.visibility</p:attrName>
                                        </p:attrNameLst>
                                      </p:cBhvr>
                                      <p:to>
                                        <p:strVal val="visible"/>
                                      </p:to>
                                    </p:set>
                                    <p:animEffect transition="in" filter="wipe(down)">
                                      <p:cBhvr>
                                        <p:cTn id="15" dur="500"/>
                                        <p:tgtEl>
                                          <p:spTgt spid="7">
                                            <p:graphicEl>
                                              <a:dgm id="{3770EAE3-BCCB-5A48-A534-13372B2B78B0}"/>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5346F465-5BD9-4B4B-9F3C-1CF0D2904C2B}"/>
                                            </p:graphicEl>
                                          </p:spTgt>
                                        </p:tgtEl>
                                        <p:attrNameLst>
                                          <p:attrName>style.visibility</p:attrName>
                                        </p:attrNameLst>
                                      </p:cBhvr>
                                      <p:to>
                                        <p:strVal val="visible"/>
                                      </p:to>
                                    </p:set>
                                    <p:animEffect transition="in" filter="wipe(down)">
                                      <p:cBhvr>
                                        <p:cTn id="18" dur="500"/>
                                        <p:tgtEl>
                                          <p:spTgt spid="7">
                                            <p:graphicEl>
                                              <a:dgm id="{5346F465-5BD9-4B4B-9F3C-1CF0D2904C2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64904808-09EC-EB4F-BEA9-260016973F09}"/>
                                            </p:graphicEl>
                                          </p:spTgt>
                                        </p:tgtEl>
                                        <p:attrNameLst>
                                          <p:attrName>style.visibility</p:attrName>
                                        </p:attrNameLst>
                                      </p:cBhvr>
                                      <p:to>
                                        <p:strVal val="visible"/>
                                      </p:to>
                                    </p:set>
                                    <p:animEffect transition="in" filter="wipe(down)">
                                      <p:cBhvr>
                                        <p:cTn id="23" dur="500"/>
                                        <p:tgtEl>
                                          <p:spTgt spid="7">
                                            <p:graphicEl>
                                              <a:dgm id="{64904808-09EC-EB4F-BEA9-260016973F09}"/>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FF59247D-5D9B-5949-A7F1-E2B475B80AA2}"/>
                                            </p:graphicEl>
                                          </p:spTgt>
                                        </p:tgtEl>
                                        <p:attrNameLst>
                                          <p:attrName>style.visibility</p:attrName>
                                        </p:attrNameLst>
                                      </p:cBhvr>
                                      <p:to>
                                        <p:strVal val="visible"/>
                                      </p:to>
                                    </p:set>
                                    <p:animEffect transition="in" filter="wipe(down)">
                                      <p:cBhvr>
                                        <p:cTn id="26" dur="500"/>
                                        <p:tgtEl>
                                          <p:spTgt spid="7">
                                            <p:graphicEl>
                                              <a:dgm id="{FF59247D-5D9B-5949-A7F1-E2B475B80AA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9525"/>
            <a:ext cx="9144000" cy="936625"/>
          </a:xfrm>
        </p:spPr>
        <p:txBody>
          <a:bodyPr/>
          <a:lstStyle/>
          <a:p>
            <a:r>
              <a:rPr lang="en-US" smtClean="0">
                <a:cs typeface="Calibri" pitchFamily="34" charset="0"/>
              </a:rPr>
              <a:t>8/7. Do</a:t>
            </a:r>
            <a:r>
              <a:rPr lang="en-US" altLang="en-US" smtClean="0">
                <a:cs typeface="Calibri" pitchFamily="34" charset="0"/>
              </a:rPr>
              <a:t>’</a:t>
            </a:r>
            <a:r>
              <a:rPr lang="en-US" smtClean="0">
                <a:cs typeface="Calibri" pitchFamily="34" charset="0"/>
              </a:rPr>
              <a:t>s</a:t>
            </a:r>
            <a:endParaRPr lang="en-US"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18E94DE-BCA5-4BE5-8F91-ED90D4D13E8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C63C8D4E-2906-4712-88C7-AAA35801BBFD}" type="slidenum">
              <a:rPr lang="en-US"/>
              <a:pPr/>
              <a:t>54</a:t>
            </a:fld>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3055F8BF-6FCD-E149-87CB-89D2D1544CFE}"/>
                                            </p:graphicEl>
                                          </p:spTgt>
                                        </p:tgtEl>
                                        <p:attrNameLst>
                                          <p:attrName>style.visibility</p:attrName>
                                        </p:attrNameLst>
                                      </p:cBhvr>
                                      <p:to>
                                        <p:strVal val="visible"/>
                                      </p:to>
                                    </p:set>
                                    <p:animEffect transition="in" filter="wipe(down)">
                                      <p:cBhvr>
                                        <p:cTn id="7" dur="500"/>
                                        <p:tgtEl>
                                          <p:spTgt spid="7">
                                            <p:graphicEl>
                                              <a:dgm id="{3055F8BF-6FCD-E149-87CB-89D2D1544CF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708CF1E7-7435-C743-9949-4FDA31B44071}"/>
                                            </p:graphicEl>
                                          </p:spTgt>
                                        </p:tgtEl>
                                        <p:attrNameLst>
                                          <p:attrName>style.visibility</p:attrName>
                                        </p:attrNameLst>
                                      </p:cBhvr>
                                      <p:to>
                                        <p:strVal val="visible"/>
                                      </p:to>
                                    </p:set>
                                    <p:animEffect transition="in" filter="wipe(down)">
                                      <p:cBhvr>
                                        <p:cTn id="10" dur="500"/>
                                        <p:tgtEl>
                                          <p:spTgt spid="7">
                                            <p:graphicEl>
                                              <a:dgm id="{708CF1E7-7435-C743-9949-4FDA31B4407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B46400C3-0220-8D49-8455-9B8F8F034CE0}"/>
                                            </p:graphicEl>
                                          </p:spTgt>
                                        </p:tgtEl>
                                        <p:attrNameLst>
                                          <p:attrName>style.visibility</p:attrName>
                                        </p:attrNameLst>
                                      </p:cBhvr>
                                      <p:to>
                                        <p:strVal val="visible"/>
                                      </p:to>
                                    </p:set>
                                    <p:animEffect transition="in" filter="wipe(down)">
                                      <p:cBhvr>
                                        <p:cTn id="15" dur="500"/>
                                        <p:tgtEl>
                                          <p:spTgt spid="7">
                                            <p:graphicEl>
                                              <a:dgm id="{B46400C3-0220-8D49-8455-9B8F8F034CE0}"/>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EA37E086-2551-494D-BAA5-48490BB08FD4}"/>
                                            </p:graphicEl>
                                          </p:spTgt>
                                        </p:tgtEl>
                                        <p:attrNameLst>
                                          <p:attrName>style.visibility</p:attrName>
                                        </p:attrNameLst>
                                      </p:cBhvr>
                                      <p:to>
                                        <p:strVal val="visible"/>
                                      </p:to>
                                    </p:set>
                                    <p:animEffect transition="in" filter="wipe(down)">
                                      <p:cBhvr>
                                        <p:cTn id="18" dur="500"/>
                                        <p:tgtEl>
                                          <p:spTgt spid="7">
                                            <p:graphicEl>
                                              <a:dgm id="{EA37E086-2551-494D-BAA5-48490BB08FD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44C90D3C-B1D3-694C-B882-528E64A6D26A}"/>
                                            </p:graphicEl>
                                          </p:spTgt>
                                        </p:tgtEl>
                                        <p:attrNameLst>
                                          <p:attrName>style.visibility</p:attrName>
                                        </p:attrNameLst>
                                      </p:cBhvr>
                                      <p:to>
                                        <p:strVal val="visible"/>
                                      </p:to>
                                    </p:set>
                                    <p:animEffect transition="in" filter="wipe(down)">
                                      <p:cBhvr>
                                        <p:cTn id="23" dur="500"/>
                                        <p:tgtEl>
                                          <p:spTgt spid="7">
                                            <p:graphicEl>
                                              <a:dgm id="{44C90D3C-B1D3-694C-B882-528E64A6D26A}"/>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B1FED6A6-8362-864A-904B-1592CB520104}"/>
                                            </p:graphicEl>
                                          </p:spTgt>
                                        </p:tgtEl>
                                        <p:attrNameLst>
                                          <p:attrName>style.visibility</p:attrName>
                                        </p:attrNameLst>
                                      </p:cBhvr>
                                      <p:to>
                                        <p:strVal val="visible"/>
                                      </p:to>
                                    </p:set>
                                    <p:animEffect transition="in" filter="wipe(down)">
                                      <p:cBhvr>
                                        <p:cTn id="26" dur="500"/>
                                        <p:tgtEl>
                                          <p:spTgt spid="7">
                                            <p:graphicEl>
                                              <a:dgm id="{B1FED6A6-8362-864A-904B-1592CB52010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7"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2863" y="3175"/>
            <a:ext cx="9186863" cy="923925"/>
          </a:xfrm>
        </p:spPr>
        <p:txBody>
          <a:bodyPr/>
          <a:lstStyle/>
          <a:p>
            <a:r>
              <a:rPr lang="en-US" smtClean="0">
                <a:solidFill>
                  <a:srgbClr val="000000"/>
                </a:solidFill>
                <a:cs typeface="Calibri" pitchFamily="34" charset="0"/>
              </a:rPr>
              <a:t>8/8. Don</a:t>
            </a:r>
            <a:r>
              <a:rPr lang="en-US" altLang="en-US" smtClean="0">
                <a:solidFill>
                  <a:srgbClr val="000000"/>
                </a:solidFill>
                <a:cs typeface="Calibri" pitchFamily="34" charset="0"/>
              </a:rPr>
              <a:t>’</a:t>
            </a:r>
            <a:r>
              <a:rPr lang="en-US" smtClean="0">
                <a:solidFill>
                  <a:srgbClr val="000000"/>
                </a:solidFill>
                <a:cs typeface="Calibri" pitchFamily="34" charset="0"/>
              </a:rPr>
              <a:t>ts</a:t>
            </a:r>
            <a:endParaRPr lang="en-US" smtClean="0">
              <a:solidFill>
                <a:srgbClr val="000000"/>
              </a:solidFill>
            </a:endParaRPr>
          </a:p>
        </p:txBody>
      </p:sp>
      <p:graphicFrame>
        <p:nvGraphicFramePr>
          <p:cNvPr id="7" name="Content Placeholder 6"/>
          <p:cNvGraphicFramePr>
            <a:graphicFrameLocks noGrp="1"/>
          </p:cNvGraphicFramePr>
          <p:nvPr>
            <p:ph idx="1"/>
          </p:nvPr>
        </p:nvGraphicFramePr>
        <p:xfrm>
          <a:off x="0" y="972367"/>
          <a:ext cx="9144000" cy="524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57B029E-BC71-4952-B407-6CF5FBC162EB}"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C00714E2-30D8-4A2C-BF42-373A48C2021F}" type="slidenum">
              <a:rPr lang="en-US"/>
              <a:pPr/>
              <a:t>55</a:t>
            </a:fld>
            <a:endParaRPr lang="en-US"/>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5EA256A-F96D-0843-8387-8F5D6C47F4BC}"/>
                                            </p:graphicEl>
                                          </p:spTgt>
                                        </p:tgtEl>
                                        <p:attrNameLst>
                                          <p:attrName>style.visibility</p:attrName>
                                        </p:attrNameLst>
                                      </p:cBhvr>
                                      <p:to>
                                        <p:strVal val="visible"/>
                                      </p:to>
                                    </p:set>
                                    <p:animEffect transition="in" filter="wipe(down)">
                                      <p:cBhvr>
                                        <p:cTn id="7" dur="500"/>
                                        <p:tgtEl>
                                          <p:spTgt spid="7">
                                            <p:graphicEl>
                                              <a:dgm id="{A5EA256A-F96D-0843-8387-8F5D6C47F4B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0C805227-D2EE-4D40-8C8A-C8EC69E0BD62}"/>
                                            </p:graphicEl>
                                          </p:spTgt>
                                        </p:tgtEl>
                                        <p:attrNameLst>
                                          <p:attrName>style.visibility</p:attrName>
                                        </p:attrNameLst>
                                      </p:cBhvr>
                                      <p:to>
                                        <p:strVal val="visible"/>
                                      </p:to>
                                    </p:set>
                                    <p:animEffect transition="in" filter="wipe(down)">
                                      <p:cBhvr>
                                        <p:cTn id="10" dur="500"/>
                                        <p:tgtEl>
                                          <p:spTgt spid="7">
                                            <p:graphicEl>
                                              <a:dgm id="{0C805227-D2EE-4D40-8C8A-C8EC69E0BD62}"/>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A282C72F-303F-3E41-A94E-3EB08EF51C9D}"/>
                                            </p:graphicEl>
                                          </p:spTgt>
                                        </p:tgtEl>
                                        <p:attrNameLst>
                                          <p:attrName>style.visibility</p:attrName>
                                        </p:attrNameLst>
                                      </p:cBhvr>
                                      <p:to>
                                        <p:strVal val="visible"/>
                                      </p:to>
                                    </p:set>
                                    <p:animEffect transition="in" filter="wipe(down)">
                                      <p:cBhvr>
                                        <p:cTn id="13" dur="500"/>
                                        <p:tgtEl>
                                          <p:spTgt spid="7">
                                            <p:graphicEl>
                                              <a:dgm id="{A282C72F-303F-3E41-A94E-3EB08EF51C9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D039212E-258C-FE47-B333-3AF24F90D801}"/>
                                            </p:graphicEl>
                                          </p:spTgt>
                                        </p:tgtEl>
                                        <p:attrNameLst>
                                          <p:attrName>style.visibility</p:attrName>
                                        </p:attrNameLst>
                                      </p:cBhvr>
                                      <p:to>
                                        <p:strVal val="visible"/>
                                      </p:to>
                                    </p:set>
                                    <p:animEffect transition="in" filter="wipe(down)">
                                      <p:cBhvr>
                                        <p:cTn id="18" dur="500"/>
                                        <p:tgtEl>
                                          <p:spTgt spid="7">
                                            <p:graphicEl>
                                              <a:dgm id="{D039212E-258C-FE47-B333-3AF24F90D801}"/>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7A786837-4D0C-9B4F-A4C9-E29AF667F676}"/>
                                            </p:graphicEl>
                                          </p:spTgt>
                                        </p:tgtEl>
                                        <p:attrNameLst>
                                          <p:attrName>style.visibility</p:attrName>
                                        </p:attrNameLst>
                                      </p:cBhvr>
                                      <p:to>
                                        <p:strVal val="visible"/>
                                      </p:to>
                                    </p:set>
                                    <p:animEffect transition="in" filter="wipe(down)">
                                      <p:cBhvr>
                                        <p:cTn id="21" dur="500"/>
                                        <p:tgtEl>
                                          <p:spTgt spid="7">
                                            <p:graphicEl>
                                              <a:dgm id="{7A786837-4D0C-9B4F-A4C9-E29AF667F67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A32D8922-270B-6244-B473-6EEB68CEECD5}"/>
                                            </p:graphicEl>
                                          </p:spTgt>
                                        </p:tgtEl>
                                        <p:attrNameLst>
                                          <p:attrName>style.visibility</p:attrName>
                                        </p:attrNameLst>
                                      </p:cBhvr>
                                      <p:to>
                                        <p:strVal val="visible"/>
                                      </p:to>
                                    </p:set>
                                    <p:animEffect transition="in" filter="wipe(down)">
                                      <p:cBhvr>
                                        <p:cTn id="26" dur="500"/>
                                        <p:tgtEl>
                                          <p:spTgt spid="7">
                                            <p:graphicEl>
                                              <a:dgm id="{A32D8922-270B-6244-B473-6EEB68CEECD5}"/>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FD390C2C-499A-DC48-8777-6E7189E3F069}"/>
                                            </p:graphicEl>
                                          </p:spTgt>
                                        </p:tgtEl>
                                        <p:attrNameLst>
                                          <p:attrName>style.visibility</p:attrName>
                                        </p:attrNameLst>
                                      </p:cBhvr>
                                      <p:to>
                                        <p:strVal val="visible"/>
                                      </p:to>
                                    </p:set>
                                    <p:animEffect transition="in" filter="wipe(down)">
                                      <p:cBhvr>
                                        <p:cTn id="29" dur="500"/>
                                        <p:tgtEl>
                                          <p:spTgt spid="7">
                                            <p:graphicEl>
                                              <a:dgm id="{FD390C2C-499A-DC48-8777-6E7189E3F06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3E26DB7F-8B45-7D47-9654-1E968F3A2022}"/>
                                            </p:graphicEl>
                                          </p:spTgt>
                                        </p:tgtEl>
                                        <p:attrNameLst>
                                          <p:attrName>style.visibility</p:attrName>
                                        </p:attrNameLst>
                                      </p:cBhvr>
                                      <p:to>
                                        <p:strVal val="visible"/>
                                      </p:to>
                                    </p:set>
                                    <p:animEffect transition="in" filter="wipe(down)">
                                      <p:cBhvr>
                                        <p:cTn id="34" dur="500"/>
                                        <p:tgtEl>
                                          <p:spTgt spid="7">
                                            <p:graphicEl>
                                              <a:dgm id="{3E26DB7F-8B45-7D47-9654-1E968F3A2022}"/>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374F0478-B5EB-3440-9D78-332D431F8BCC}"/>
                                            </p:graphicEl>
                                          </p:spTgt>
                                        </p:tgtEl>
                                        <p:attrNameLst>
                                          <p:attrName>style.visibility</p:attrName>
                                        </p:attrNameLst>
                                      </p:cBhvr>
                                      <p:to>
                                        <p:strVal val="visible"/>
                                      </p:to>
                                    </p:set>
                                    <p:animEffect transition="in" filter="wipe(down)">
                                      <p:cBhvr>
                                        <p:cTn id="37" dur="500"/>
                                        <p:tgtEl>
                                          <p:spTgt spid="7">
                                            <p:graphicEl>
                                              <a:dgm id="{374F0478-B5EB-3440-9D78-332D431F8B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2863" y="3175"/>
            <a:ext cx="9186863" cy="923925"/>
          </a:xfrm>
        </p:spPr>
        <p:txBody>
          <a:bodyPr/>
          <a:lstStyle/>
          <a:p>
            <a:r>
              <a:rPr lang="en-US" smtClean="0">
                <a:solidFill>
                  <a:srgbClr val="000000"/>
                </a:solidFill>
                <a:cs typeface="Calibri" pitchFamily="34" charset="0"/>
              </a:rPr>
              <a:t>8/9. Don</a:t>
            </a:r>
            <a:r>
              <a:rPr lang="en-US" altLang="en-US" smtClean="0">
                <a:solidFill>
                  <a:srgbClr val="000000"/>
                </a:solidFill>
                <a:cs typeface="Calibri" pitchFamily="34" charset="0"/>
              </a:rPr>
              <a:t>’</a:t>
            </a:r>
            <a:r>
              <a:rPr lang="en-US" smtClean="0">
                <a:solidFill>
                  <a:srgbClr val="000000"/>
                </a:solidFill>
                <a:cs typeface="Calibri" pitchFamily="34" charset="0"/>
              </a:rPr>
              <a:t>ts</a:t>
            </a:r>
            <a:endParaRPr lang="en-US" smtClean="0">
              <a:solidFill>
                <a:srgbClr val="000000"/>
              </a:solidFill>
            </a:endParaRPr>
          </a:p>
        </p:txBody>
      </p:sp>
      <p:graphicFrame>
        <p:nvGraphicFramePr>
          <p:cNvPr id="9" name="Content Placeholder 8"/>
          <p:cNvGraphicFramePr>
            <a:graphicFrameLocks noGrp="1"/>
          </p:cNvGraphicFramePr>
          <p:nvPr>
            <p:ph idx="1"/>
          </p:nvPr>
        </p:nvGraphicFramePr>
        <p:xfrm>
          <a:off x="271145" y="1600200"/>
          <a:ext cx="887285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A1919C7-CE24-4404-BB67-6896BCB55D7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7842CF1-36D1-433A-9D17-56EF42609E34}" type="slidenum">
              <a:rPr lang="en-US"/>
              <a:pPr/>
              <a:t>56</a:t>
            </a:fld>
            <a:endParaRPr lang="en-US"/>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B14EAE7D-24BC-C743-A832-65B511251FE2}"/>
                                            </p:graphicEl>
                                          </p:spTgt>
                                        </p:tgtEl>
                                        <p:attrNameLst>
                                          <p:attrName>style.visibility</p:attrName>
                                        </p:attrNameLst>
                                      </p:cBhvr>
                                      <p:to>
                                        <p:strVal val="visible"/>
                                      </p:to>
                                    </p:set>
                                    <p:animEffect transition="in" filter="wipe(down)">
                                      <p:cBhvr>
                                        <p:cTn id="7" dur="500"/>
                                        <p:tgtEl>
                                          <p:spTgt spid="9">
                                            <p:graphicEl>
                                              <a:dgm id="{B14EAE7D-24BC-C743-A832-65B511251FE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dgm id="{85F15B51-1DA9-D945-B94C-CA6EFEBE4DD0}"/>
                                            </p:graphicEl>
                                          </p:spTgt>
                                        </p:tgtEl>
                                        <p:attrNameLst>
                                          <p:attrName>style.visibility</p:attrName>
                                        </p:attrNameLst>
                                      </p:cBhvr>
                                      <p:to>
                                        <p:strVal val="visible"/>
                                      </p:to>
                                    </p:set>
                                    <p:animEffect transition="in" filter="wipe(down)">
                                      <p:cBhvr>
                                        <p:cTn id="10" dur="500"/>
                                        <p:tgtEl>
                                          <p:spTgt spid="9">
                                            <p:graphicEl>
                                              <a:dgm id="{85F15B51-1DA9-D945-B94C-CA6EFEBE4DD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graphicEl>
                                              <a:dgm id="{59FE67D7-7FAF-A04F-9547-4DC1F264FA70}"/>
                                            </p:graphicEl>
                                          </p:spTgt>
                                        </p:tgtEl>
                                        <p:attrNameLst>
                                          <p:attrName>style.visibility</p:attrName>
                                        </p:attrNameLst>
                                      </p:cBhvr>
                                      <p:to>
                                        <p:strVal val="visible"/>
                                      </p:to>
                                    </p:set>
                                    <p:animEffect transition="in" filter="wipe(down)">
                                      <p:cBhvr>
                                        <p:cTn id="13" dur="500"/>
                                        <p:tgtEl>
                                          <p:spTgt spid="9">
                                            <p:graphicEl>
                                              <a:dgm id="{59FE67D7-7FAF-A04F-9547-4DC1F264FA7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graphicEl>
                                              <a:dgm id="{7AEFA33A-69BA-734B-9A6D-4E69EEF39A9A}"/>
                                            </p:graphicEl>
                                          </p:spTgt>
                                        </p:tgtEl>
                                        <p:attrNameLst>
                                          <p:attrName>style.visibility</p:attrName>
                                        </p:attrNameLst>
                                      </p:cBhvr>
                                      <p:to>
                                        <p:strVal val="visible"/>
                                      </p:to>
                                    </p:set>
                                    <p:animEffect transition="in" filter="wipe(down)">
                                      <p:cBhvr>
                                        <p:cTn id="18" dur="500"/>
                                        <p:tgtEl>
                                          <p:spTgt spid="9">
                                            <p:graphicEl>
                                              <a:dgm id="{7AEFA33A-69BA-734B-9A6D-4E69EEF39A9A}"/>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graphicEl>
                                              <a:dgm id="{D26F7845-C61A-C44A-AFAC-74660456AD65}"/>
                                            </p:graphicEl>
                                          </p:spTgt>
                                        </p:tgtEl>
                                        <p:attrNameLst>
                                          <p:attrName>style.visibility</p:attrName>
                                        </p:attrNameLst>
                                      </p:cBhvr>
                                      <p:to>
                                        <p:strVal val="visible"/>
                                      </p:to>
                                    </p:set>
                                    <p:animEffect transition="in" filter="wipe(down)">
                                      <p:cBhvr>
                                        <p:cTn id="21" dur="500"/>
                                        <p:tgtEl>
                                          <p:spTgt spid="9">
                                            <p:graphicEl>
                                              <a:dgm id="{D26F7845-C61A-C44A-AFAC-74660456AD6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graphicEl>
                                              <a:dgm id="{6C886E58-F585-5043-B6EB-DCA5C3FD5C5E}"/>
                                            </p:graphicEl>
                                          </p:spTgt>
                                        </p:tgtEl>
                                        <p:attrNameLst>
                                          <p:attrName>style.visibility</p:attrName>
                                        </p:attrNameLst>
                                      </p:cBhvr>
                                      <p:to>
                                        <p:strVal val="visible"/>
                                      </p:to>
                                    </p:set>
                                    <p:animEffect transition="in" filter="wipe(down)">
                                      <p:cBhvr>
                                        <p:cTn id="26" dur="500"/>
                                        <p:tgtEl>
                                          <p:spTgt spid="9">
                                            <p:graphicEl>
                                              <a:dgm id="{6C886E58-F585-5043-B6EB-DCA5C3FD5C5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graphicEl>
                                              <a:dgm id="{5CAEC039-0615-FE47-98F2-0B14F4BA364F}"/>
                                            </p:graphicEl>
                                          </p:spTgt>
                                        </p:tgtEl>
                                        <p:attrNameLst>
                                          <p:attrName>style.visibility</p:attrName>
                                        </p:attrNameLst>
                                      </p:cBhvr>
                                      <p:to>
                                        <p:strVal val="visible"/>
                                      </p:to>
                                    </p:set>
                                    <p:animEffect transition="in" filter="wipe(down)">
                                      <p:cBhvr>
                                        <p:cTn id="29" dur="500"/>
                                        <p:tgtEl>
                                          <p:spTgt spid="9">
                                            <p:graphicEl>
                                              <a:dgm id="{5CAEC039-0615-FE47-98F2-0B14F4BA36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2863" y="3175"/>
            <a:ext cx="9186863" cy="923925"/>
          </a:xfrm>
        </p:spPr>
        <p:txBody>
          <a:bodyPr/>
          <a:lstStyle/>
          <a:p>
            <a:r>
              <a:rPr lang="en-US" smtClean="0">
                <a:solidFill>
                  <a:srgbClr val="000000"/>
                </a:solidFill>
                <a:cs typeface="Calibri" pitchFamily="34" charset="0"/>
              </a:rPr>
              <a:t>8/10. Don</a:t>
            </a:r>
            <a:r>
              <a:rPr lang="en-US" altLang="en-US" smtClean="0">
                <a:solidFill>
                  <a:srgbClr val="000000"/>
                </a:solidFill>
                <a:cs typeface="Calibri" pitchFamily="34" charset="0"/>
              </a:rPr>
              <a:t>’</a:t>
            </a:r>
            <a:r>
              <a:rPr lang="en-US" smtClean="0">
                <a:solidFill>
                  <a:srgbClr val="000000"/>
                </a:solidFill>
                <a:cs typeface="Calibri" pitchFamily="34" charset="0"/>
              </a:rPr>
              <a:t>ts</a:t>
            </a:r>
            <a:endParaRPr lang="en-US" smtClean="0">
              <a:solidFill>
                <a:srgbClr val="000000"/>
              </a:solidFill>
            </a:endParaRPr>
          </a:p>
        </p:txBody>
      </p:sp>
      <p:graphicFrame>
        <p:nvGraphicFramePr>
          <p:cNvPr id="7" name="Content Placeholder 6"/>
          <p:cNvGraphicFramePr>
            <a:graphicFrameLocks noGrp="1"/>
          </p:cNvGraphicFramePr>
          <p:nvPr>
            <p:ph idx="1"/>
          </p:nvPr>
        </p:nvGraphicFramePr>
        <p:xfrm>
          <a:off x="0" y="1027362"/>
          <a:ext cx="9144000" cy="547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96D9B262-4F89-48C6-97A7-576FD284B31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86AD3CD-7355-4834-BAC2-25580A3A40AB}" type="slidenum">
              <a:rPr lang="en-US"/>
              <a:pPr/>
              <a:t>57</a:t>
            </a:fld>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FA6A178-1913-9B4B-8F4A-FDC67146D48E}"/>
                                            </p:graphicEl>
                                          </p:spTgt>
                                        </p:tgtEl>
                                        <p:attrNameLst>
                                          <p:attrName>style.visibility</p:attrName>
                                        </p:attrNameLst>
                                      </p:cBhvr>
                                      <p:to>
                                        <p:strVal val="visible"/>
                                      </p:to>
                                    </p:set>
                                    <p:animEffect transition="in" filter="wipe(down)">
                                      <p:cBhvr>
                                        <p:cTn id="7" dur="500"/>
                                        <p:tgtEl>
                                          <p:spTgt spid="7">
                                            <p:graphicEl>
                                              <a:dgm id="{0FA6A178-1913-9B4B-8F4A-FDC67146D48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2761EDE6-6D18-DA4D-9006-EE192CBA9EEC}"/>
                                            </p:graphicEl>
                                          </p:spTgt>
                                        </p:tgtEl>
                                        <p:attrNameLst>
                                          <p:attrName>style.visibility</p:attrName>
                                        </p:attrNameLst>
                                      </p:cBhvr>
                                      <p:to>
                                        <p:strVal val="visible"/>
                                      </p:to>
                                    </p:set>
                                    <p:animEffect transition="in" filter="wipe(down)">
                                      <p:cBhvr>
                                        <p:cTn id="10" dur="500"/>
                                        <p:tgtEl>
                                          <p:spTgt spid="7">
                                            <p:graphicEl>
                                              <a:dgm id="{2761EDE6-6D18-DA4D-9006-EE192CBA9EEC}"/>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FE765BFB-5CC9-5B46-A391-C21BC990E680}"/>
                                            </p:graphicEl>
                                          </p:spTgt>
                                        </p:tgtEl>
                                        <p:attrNameLst>
                                          <p:attrName>style.visibility</p:attrName>
                                        </p:attrNameLst>
                                      </p:cBhvr>
                                      <p:to>
                                        <p:strVal val="visible"/>
                                      </p:to>
                                    </p:set>
                                    <p:animEffect transition="in" filter="wipe(down)">
                                      <p:cBhvr>
                                        <p:cTn id="13" dur="500"/>
                                        <p:tgtEl>
                                          <p:spTgt spid="7">
                                            <p:graphicEl>
                                              <a:dgm id="{FE765BFB-5CC9-5B46-A391-C21BC990E68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178537EB-51CC-BF41-AF87-D851FCE98067}"/>
                                            </p:graphicEl>
                                          </p:spTgt>
                                        </p:tgtEl>
                                        <p:attrNameLst>
                                          <p:attrName>style.visibility</p:attrName>
                                        </p:attrNameLst>
                                      </p:cBhvr>
                                      <p:to>
                                        <p:strVal val="visible"/>
                                      </p:to>
                                    </p:set>
                                    <p:animEffect transition="in" filter="wipe(down)">
                                      <p:cBhvr>
                                        <p:cTn id="18" dur="500"/>
                                        <p:tgtEl>
                                          <p:spTgt spid="7">
                                            <p:graphicEl>
                                              <a:dgm id="{178537EB-51CC-BF41-AF87-D851FCE9806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A51F4668-D40A-044A-B409-5791E04EEBC6}"/>
                                            </p:graphicEl>
                                          </p:spTgt>
                                        </p:tgtEl>
                                        <p:attrNameLst>
                                          <p:attrName>style.visibility</p:attrName>
                                        </p:attrNameLst>
                                      </p:cBhvr>
                                      <p:to>
                                        <p:strVal val="visible"/>
                                      </p:to>
                                    </p:set>
                                    <p:animEffect transition="in" filter="wipe(down)">
                                      <p:cBhvr>
                                        <p:cTn id="21" dur="500"/>
                                        <p:tgtEl>
                                          <p:spTgt spid="7">
                                            <p:graphicEl>
                                              <a:dgm id="{A51F4668-D40A-044A-B409-5791E04EEBC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693432C8-CC19-8744-8A2A-04352091FAC9}"/>
                                            </p:graphicEl>
                                          </p:spTgt>
                                        </p:tgtEl>
                                        <p:attrNameLst>
                                          <p:attrName>style.visibility</p:attrName>
                                        </p:attrNameLst>
                                      </p:cBhvr>
                                      <p:to>
                                        <p:strVal val="visible"/>
                                      </p:to>
                                    </p:set>
                                    <p:animEffect transition="in" filter="wipe(down)">
                                      <p:cBhvr>
                                        <p:cTn id="26" dur="500"/>
                                        <p:tgtEl>
                                          <p:spTgt spid="7">
                                            <p:graphicEl>
                                              <a:dgm id="{693432C8-CC19-8744-8A2A-04352091FAC9}"/>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BF3FC800-EBAB-B842-B0BD-9FBA87A5E95A}"/>
                                            </p:graphicEl>
                                          </p:spTgt>
                                        </p:tgtEl>
                                        <p:attrNameLst>
                                          <p:attrName>style.visibility</p:attrName>
                                        </p:attrNameLst>
                                      </p:cBhvr>
                                      <p:to>
                                        <p:strVal val="visible"/>
                                      </p:to>
                                    </p:set>
                                    <p:animEffect transition="in" filter="wipe(down)">
                                      <p:cBhvr>
                                        <p:cTn id="29" dur="500"/>
                                        <p:tgtEl>
                                          <p:spTgt spid="7">
                                            <p:graphicEl>
                                              <a:dgm id="{BF3FC800-EBAB-B842-B0BD-9FBA87A5E95A}"/>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599F839A-695D-E745-9474-D0736EE4FF2A}"/>
                                            </p:graphicEl>
                                          </p:spTgt>
                                        </p:tgtEl>
                                        <p:attrNameLst>
                                          <p:attrName>style.visibility</p:attrName>
                                        </p:attrNameLst>
                                      </p:cBhvr>
                                      <p:to>
                                        <p:strVal val="visible"/>
                                      </p:to>
                                    </p:set>
                                    <p:animEffect transition="in" filter="wipe(down)">
                                      <p:cBhvr>
                                        <p:cTn id="34" dur="500"/>
                                        <p:tgtEl>
                                          <p:spTgt spid="7">
                                            <p:graphicEl>
                                              <a:dgm id="{599F839A-695D-E745-9474-D0736EE4FF2A}"/>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727A8631-8F1E-1D4B-98EB-5CB981127CE5}"/>
                                            </p:graphicEl>
                                          </p:spTgt>
                                        </p:tgtEl>
                                        <p:attrNameLst>
                                          <p:attrName>style.visibility</p:attrName>
                                        </p:attrNameLst>
                                      </p:cBhvr>
                                      <p:to>
                                        <p:strVal val="visible"/>
                                      </p:to>
                                    </p:set>
                                    <p:animEffect transition="in" filter="wipe(down)">
                                      <p:cBhvr>
                                        <p:cTn id="37" dur="500"/>
                                        <p:tgtEl>
                                          <p:spTgt spid="7">
                                            <p:graphicEl>
                                              <a:dgm id="{727A8631-8F1E-1D4B-98EB-5CB981127C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0"/>
            <a:ext cx="9247188" cy="1027113"/>
          </a:xfrm>
        </p:spPr>
        <p:txBody>
          <a:bodyPr/>
          <a:lstStyle/>
          <a:p>
            <a:r>
              <a:rPr lang="en-US" smtClean="0">
                <a:solidFill>
                  <a:srgbClr val="000000"/>
                </a:solidFill>
                <a:cs typeface="Calibri" pitchFamily="34" charset="0"/>
              </a:rPr>
              <a:t>8/11. Don</a:t>
            </a:r>
            <a:r>
              <a:rPr lang="en-US" altLang="en-US" smtClean="0">
                <a:solidFill>
                  <a:srgbClr val="000000"/>
                </a:solidFill>
                <a:cs typeface="Calibri" pitchFamily="34" charset="0"/>
              </a:rPr>
              <a:t>’</a:t>
            </a:r>
            <a:r>
              <a:rPr lang="en-US" smtClean="0">
                <a:solidFill>
                  <a:srgbClr val="000000"/>
                </a:solidFill>
                <a:cs typeface="Calibri" pitchFamily="34" charset="0"/>
              </a:rPr>
              <a:t>ts</a:t>
            </a:r>
            <a:endParaRPr lang="en-US" smtClean="0"/>
          </a:p>
        </p:txBody>
      </p:sp>
      <p:graphicFrame>
        <p:nvGraphicFramePr>
          <p:cNvPr id="7" name="Content Placeholder 6"/>
          <p:cNvGraphicFramePr>
            <a:graphicFrameLocks noGrp="1"/>
          </p:cNvGraphicFramePr>
          <p:nvPr>
            <p:ph idx="1"/>
          </p:nvPr>
        </p:nvGraphicFramePr>
        <p:xfrm>
          <a:off x="142708" y="927481"/>
          <a:ext cx="8762256" cy="593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8135BC2C-75F1-4111-92FF-0DA7C76706B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F9FA7FA5-28B2-4BBE-9D51-FFDE21E731A6}" type="slidenum">
              <a:rPr lang="en-US"/>
              <a:pPr/>
              <a:t>58</a:t>
            </a:fld>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AA3BAB5E-3FCD-8842-839D-EA3E1AE52680}"/>
                                            </p:graphicEl>
                                          </p:spTgt>
                                        </p:tgtEl>
                                        <p:attrNameLst>
                                          <p:attrName>style.visibility</p:attrName>
                                        </p:attrNameLst>
                                      </p:cBhvr>
                                      <p:to>
                                        <p:strVal val="visible"/>
                                      </p:to>
                                    </p:set>
                                    <p:animEffect transition="in" filter="wipe(down)">
                                      <p:cBhvr>
                                        <p:cTn id="7" dur="500"/>
                                        <p:tgtEl>
                                          <p:spTgt spid="7">
                                            <p:graphicEl>
                                              <a:dgm id="{AA3BAB5E-3FCD-8842-839D-EA3E1AE5268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30E20BD-3395-1841-B631-21C6B2ABC747}"/>
                                            </p:graphicEl>
                                          </p:spTgt>
                                        </p:tgtEl>
                                        <p:attrNameLst>
                                          <p:attrName>style.visibility</p:attrName>
                                        </p:attrNameLst>
                                      </p:cBhvr>
                                      <p:to>
                                        <p:strVal val="visible"/>
                                      </p:to>
                                    </p:set>
                                    <p:animEffect transition="in" filter="wipe(down)">
                                      <p:cBhvr>
                                        <p:cTn id="10" dur="500"/>
                                        <p:tgtEl>
                                          <p:spTgt spid="7">
                                            <p:graphicEl>
                                              <a:dgm id="{630E20BD-3395-1841-B631-21C6B2ABC747}"/>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44A8EE11-9EE0-2448-A30F-CB42A1A0BBB8}"/>
                                            </p:graphicEl>
                                          </p:spTgt>
                                        </p:tgtEl>
                                        <p:attrNameLst>
                                          <p:attrName>style.visibility</p:attrName>
                                        </p:attrNameLst>
                                      </p:cBhvr>
                                      <p:to>
                                        <p:strVal val="visible"/>
                                      </p:to>
                                    </p:set>
                                    <p:animEffect transition="in" filter="wipe(down)">
                                      <p:cBhvr>
                                        <p:cTn id="13" dur="500"/>
                                        <p:tgtEl>
                                          <p:spTgt spid="7">
                                            <p:graphicEl>
                                              <a:dgm id="{44A8EE11-9EE0-2448-A30F-CB42A1A0BBB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DF083F70-49EC-F34C-B38B-7C38E860C87F}"/>
                                            </p:graphicEl>
                                          </p:spTgt>
                                        </p:tgtEl>
                                        <p:attrNameLst>
                                          <p:attrName>style.visibility</p:attrName>
                                        </p:attrNameLst>
                                      </p:cBhvr>
                                      <p:to>
                                        <p:strVal val="visible"/>
                                      </p:to>
                                    </p:set>
                                    <p:animEffect transition="in" filter="wipe(down)">
                                      <p:cBhvr>
                                        <p:cTn id="18" dur="500"/>
                                        <p:tgtEl>
                                          <p:spTgt spid="7">
                                            <p:graphicEl>
                                              <a:dgm id="{DF083F70-49EC-F34C-B38B-7C38E860C87F}"/>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A7D61C51-60F3-EF47-9ACC-7000B96B1FC7}"/>
                                            </p:graphicEl>
                                          </p:spTgt>
                                        </p:tgtEl>
                                        <p:attrNameLst>
                                          <p:attrName>style.visibility</p:attrName>
                                        </p:attrNameLst>
                                      </p:cBhvr>
                                      <p:to>
                                        <p:strVal val="visible"/>
                                      </p:to>
                                    </p:set>
                                    <p:animEffect transition="in" filter="wipe(down)">
                                      <p:cBhvr>
                                        <p:cTn id="21" dur="500"/>
                                        <p:tgtEl>
                                          <p:spTgt spid="7">
                                            <p:graphicEl>
                                              <a:dgm id="{A7D61C51-60F3-EF47-9ACC-7000B96B1FC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9FA66154-747F-1D4D-AC69-54EBD5A42FA8}"/>
                                            </p:graphicEl>
                                          </p:spTgt>
                                        </p:tgtEl>
                                        <p:attrNameLst>
                                          <p:attrName>style.visibility</p:attrName>
                                        </p:attrNameLst>
                                      </p:cBhvr>
                                      <p:to>
                                        <p:strVal val="visible"/>
                                      </p:to>
                                    </p:set>
                                    <p:animEffect transition="in" filter="wipe(down)">
                                      <p:cBhvr>
                                        <p:cTn id="26" dur="500"/>
                                        <p:tgtEl>
                                          <p:spTgt spid="7">
                                            <p:graphicEl>
                                              <a:dgm id="{9FA66154-747F-1D4D-AC69-54EBD5A42FA8}"/>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18D91D4D-884C-A34F-BBA5-E2BF63CD64C3}"/>
                                            </p:graphicEl>
                                          </p:spTgt>
                                        </p:tgtEl>
                                        <p:attrNameLst>
                                          <p:attrName>style.visibility</p:attrName>
                                        </p:attrNameLst>
                                      </p:cBhvr>
                                      <p:to>
                                        <p:strVal val="visible"/>
                                      </p:to>
                                    </p:set>
                                    <p:animEffect transition="in" filter="wipe(down)">
                                      <p:cBhvr>
                                        <p:cTn id="29" dur="500"/>
                                        <p:tgtEl>
                                          <p:spTgt spid="7">
                                            <p:graphicEl>
                                              <a:dgm id="{18D91D4D-884C-A34F-BBA5-E2BF63CD64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0"/>
            <a:ext cx="9144000" cy="812800"/>
          </a:xfrm>
        </p:spPr>
        <p:txBody>
          <a:bodyPr/>
          <a:lstStyle/>
          <a:p>
            <a:r>
              <a:rPr lang="en-US" smtClean="0">
                <a:solidFill>
                  <a:srgbClr val="000000"/>
                </a:solidFill>
                <a:cs typeface="Calibri" pitchFamily="34" charset="0"/>
              </a:rPr>
              <a:t>8/12. Don</a:t>
            </a:r>
            <a:r>
              <a:rPr lang="en-US" altLang="en-US" smtClean="0">
                <a:solidFill>
                  <a:srgbClr val="000000"/>
                </a:solidFill>
                <a:cs typeface="Calibri" pitchFamily="34" charset="0"/>
              </a:rPr>
              <a:t>’</a:t>
            </a:r>
            <a:r>
              <a:rPr lang="en-US" smtClean="0">
                <a:solidFill>
                  <a:srgbClr val="000000"/>
                </a:solidFill>
                <a:cs typeface="Calibri" pitchFamily="34" charset="0"/>
              </a:rPr>
              <a:t>ts</a:t>
            </a:r>
            <a:endParaRPr lang="en-US" smtClean="0"/>
          </a:p>
        </p:txBody>
      </p:sp>
      <p:graphicFrame>
        <p:nvGraphicFramePr>
          <p:cNvPr id="7" name="Content Placeholder 6"/>
          <p:cNvGraphicFramePr>
            <a:graphicFrameLocks noGrp="1"/>
          </p:cNvGraphicFramePr>
          <p:nvPr>
            <p:ph idx="1"/>
          </p:nvPr>
        </p:nvGraphicFramePr>
        <p:xfrm>
          <a:off x="242603" y="1184320"/>
          <a:ext cx="8733715" cy="517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04BFDD50-9F54-4B5D-B2AF-83CB1F906425}"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15FBC60A-59DF-4E9D-81D3-670B01BF447B}" type="slidenum">
              <a:rPr lang="en-US"/>
              <a:pPr/>
              <a:t>59</a:t>
            </a:fld>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D1D3C877-F0BE-4A44-AF31-25653D656C40}"/>
                                            </p:graphicEl>
                                          </p:spTgt>
                                        </p:tgtEl>
                                        <p:attrNameLst>
                                          <p:attrName>style.visibility</p:attrName>
                                        </p:attrNameLst>
                                      </p:cBhvr>
                                      <p:to>
                                        <p:strVal val="visible"/>
                                      </p:to>
                                    </p:set>
                                    <p:animEffect transition="in" filter="wipe(down)">
                                      <p:cBhvr>
                                        <p:cTn id="7" dur="500"/>
                                        <p:tgtEl>
                                          <p:spTgt spid="7">
                                            <p:graphicEl>
                                              <a:dgm id="{D1D3C877-F0BE-4A44-AF31-25653D656C4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8D09F03F-6736-A64A-AF67-AC213234CAEF}"/>
                                            </p:graphicEl>
                                          </p:spTgt>
                                        </p:tgtEl>
                                        <p:attrNameLst>
                                          <p:attrName>style.visibility</p:attrName>
                                        </p:attrNameLst>
                                      </p:cBhvr>
                                      <p:to>
                                        <p:strVal val="visible"/>
                                      </p:to>
                                    </p:set>
                                    <p:animEffect transition="in" filter="wipe(down)">
                                      <p:cBhvr>
                                        <p:cTn id="10" dur="500"/>
                                        <p:tgtEl>
                                          <p:spTgt spid="7">
                                            <p:graphicEl>
                                              <a:dgm id="{8D09F03F-6736-A64A-AF67-AC213234CAEF}"/>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6CB1B709-0BE1-BE4C-A643-081727512226}"/>
                                            </p:graphicEl>
                                          </p:spTgt>
                                        </p:tgtEl>
                                        <p:attrNameLst>
                                          <p:attrName>style.visibility</p:attrName>
                                        </p:attrNameLst>
                                      </p:cBhvr>
                                      <p:to>
                                        <p:strVal val="visible"/>
                                      </p:to>
                                    </p:set>
                                    <p:animEffect transition="in" filter="wipe(down)">
                                      <p:cBhvr>
                                        <p:cTn id="13" dur="500"/>
                                        <p:tgtEl>
                                          <p:spTgt spid="7">
                                            <p:graphicEl>
                                              <a:dgm id="{6CB1B709-0BE1-BE4C-A643-08172751222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A2EA16B4-B938-CA43-8683-BA41ED23F904}"/>
                                            </p:graphicEl>
                                          </p:spTgt>
                                        </p:tgtEl>
                                        <p:attrNameLst>
                                          <p:attrName>style.visibility</p:attrName>
                                        </p:attrNameLst>
                                      </p:cBhvr>
                                      <p:to>
                                        <p:strVal val="visible"/>
                                      </p:to>
                                    </p:set>
                                    <p:animEffect transition="in" filter="wipe(down)">
                                      <p:cBhvr>
                                        <p:cTn id="18" dur="500"/>
                                        <p:tgtEl>
                                          <p:spTgt spid="7">
                                            <p:graphicEl>
                                              <a:dgm id="{A2EA16B4-B938-CA43-8683-BA41ED23F904}"/>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5B032022-2EB6-0144-99CA-20744DEF31D7}"/>
                                            </p:graphicEl>
                                          </p:spTgt>
                                        </p:tgtEl>
                                        <p:attrNameLst>
                                          <p:attrName>style.visibility</p:attrName>
                                        </p:attrNameLst>
                                      </p:cBhvr>
                                      <p:to>
                                        <p:strVal val="visible"/>
                                      </p:to>
                                    </p:set>
                                    <p:animEffect transition="in" filter="wipe(down)">
                                      <p:cBhvr>
                                        <p:cTn id="21" dur="500"/>
                                        <p:tgtEl>
                                          <p:spTgt spid="7">
                                            <p:graphicEl>
                                              <a:dgm id="{5B032022-2EB6-0144-99CA-20744DEF31D7}"/>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11536186-56E1-EA41-A373-E9A38E901E4E}"/>
                                            </p:graphicEl>
                                          </p:spTgt>
                                        </p:tgtEl>
                                        <p:attrNameLst>
                                          <p:attrName>style.visibility</p:attrName>
                                        </p:attrNameLst>
                                      </p:cBhvr>
                                      <p:to>
                                        <p:strVal val="visible"/>
                                      </p:to>
                                    </p:set>
                                    <p:animEffect transition="in" filter="wipe(down)">
                                      <p:cBhvr>
                                        <p:cTn id="26" dur="500"/>
                                        <p:tgtEl>
                                          <p:spTgt spid="7">
                                            <p:graphicEl>
                                              <a:dgm id="{11536186-56E1-EA41-A373-E9A38E901E4E}"/>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A2DCE938-27CC-4942-99C4-93B232EE5D22}"/>
                                            </p:graphicEl>
                                          </p:spTgt>
                                        </p:tgtEl>
                                        <p:attrNameLst>
                                          <p:attrName>style.visibility</p:attrName>
                                        </p:attrNameLst>
                                      </p:cBhvr>
                                      <p:to>
                                        <p:strVal val="visible"/>
                                      </p:to>
                                    </p:set>
                                    <p:animEffect transition="in" filter="wipe(down)">
                                      <p:cBhvr>
                                        <p:cTn id="29" dur="500"/>
                                        <p:tgtEl>
                                          <p:spTgt spid="7">
                                            <p:graphicEl>
                                              <a:dgm id="{A2DCE938-27CC-4942-99C4-93B232EE5D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endParaRPr lang="en-US" smtClean="0"/>
          </a:p>
        </p:txBody>
      </p:sp>
      <p:sp>
        <p:nvSpPr>
          <p:cNvPr id="8194" name="Content Placeholder 2"/>
          <p:cNvSpPr>
            <a:spLocks noGrp="1"/>
          </p:cNvSpPr>
          <p:nvPr>
            <p:ph idx="1"/>
          </p:nvPr>
        </p:nvSpPr>
        <p:spPr/>
        <p:txBody>
          <a:bodyPr/>
          <a:lstStyle/>
          <a:p>
            <a:r>
              <a:rPr lang="en-US" smtClean="0"/>
              <a:t>All subsequent slides are prepared in three different colors</a:t>
            </a:r>
          </a:p>
          <a:p>
            <a:pPr lvl="1"/>
            <a:r>
              <a:rPr lang="en-US" smtClean="0"/>
              <a:t>Green</a:t>
            </a:r>
          </a:p>
          <a:p>
            <a:pPr lvl="1"/>
            <a:r>
              <a:rPr lang="en-US" smtClean="0"/>
              <a:t>Blue</a:t>
            </a:r>
          </a:p>
          <a:p>
            <a:pPr lvl="1"/>
            <a:r>
              <a:rPr lang="en-US" smtClean="0"/>
              <a:t>Purple</a:t>
            </a:r>
          </a:p>
          <a:p>
            <a:r>
              <a:rPr lang="en-US" smtClean="0"/>
              <a:t>Green indicates pre-poll tasks/instructions</a:t>
            </a:r>
          </a:p>
          <a:p>
            <a:r>
              <a:rPr lang="en-US" smtClean="0"/>
              <a:t>Blue indicates poll-day task/instructions</a:t>
            </a:r>
          </a:p>
          <a:p>
            <a:r>
              <a:rPr lang="en-US" smtClean="0"/>
              <a:t>Purple indicates post-poll task/instructions</a:t>
            </a:r>
          </a:p>
          <a:p>
            <a:endParaRPr lang="en-US" smtClean="0"/>
          </a:p>
        </p:txBody>
      </p:sp>
      <p:sp>
        <p:nvSpPr>
          <p:cNvPr id="8195" name="Date Placeholder 3"/>
          <p:cNvSpPr>
            <a:spLocks noGrp="1"/>
          </p:cNvSpPr>
          <p:nvPr>
            <p:ph type="dt" sz="quarter" idx="10"/>
          </p:nvPr>
        </p:nvSpPr>
        <p:spPr bwMode="auto">
          <a:noFill/>
          <a:ln>
            <a:miter lim="800000"/>
            <a:headEnd/>
            <a:tailEnd/>
          </a:ln>
        </p:spPr>
        <p:txBody>
          <a:bodyPr/>
          <a:lstStyle/>
          <a:p>
            <a:fld id="{6CF6C152-7B11-46B9-9CA1-60329B1E1073}" type="datetime1">
              <a:rPr lang="en-IN"/>
              <a:pPr/>
              <a:t>31-12-2016</a:t>
            </a:fld>
            <a:endParaRPr lang="en-US"/>
          </a:p>
        </p:txBody>
      </p:sp>
      <p:sp>
        <p:nvSpPr>
          <p:cNvPr id="819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8197" name="Slide Number Placeholder 5"/>
          <p:cNvSpPr>
            <a:spLocks noGrp="1"/>
          </p:cNvSpPr>
          <p:nvPr>
            <p:ph type="sldNum" sz="quarter" idx="12"/>
          </p:nvPr>
        </p:nvSpPr>
        <p:spPr bwMode="auto">
          <a:noFill/>
          <a:ln>
            <a:miter lim="800000"/>
            <a:headEnd/>
            <a:tailEnd/>
          </a:ln>
        </p:spPr>
        <p:txBody>
          <a:bodyPr/>
          <a:lstStyle/>
          <a:p>
            <a:fld id="{82C1200E-F2FC-45E9-8D69-8A07F7155FE5}" type="slidenum">
              <a:rPr lang="en-US"/>
              <a:pPr/>
              <a:t>6</a:t>
            </a:fld>
            <a:endParaRPr lang="en-US"/>
          </a:p>
        </p:txBody>
      </p:sp>
      <p:sp>
        <p:nvSpPr>
          <p:cNvPr id="7" name="Rectangle 6"/>
          <p:cNvSpPr>
            <a:spLocks noChangeArrowheads="1"/>
          </p:cNvSpPr>
          <p:nvPr/>
        </p:nvSpPr>
        <p:spPr bwMode="auto">
          <a:xfrm>
            <a:off x="2493963" y="3824288"/>
            <a:ext cx="957262" cy="303212"/>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8" name="Rectangle 7"/>
          <p:cNvSpPr>
            <a:spLocks noChangeArrowheads="1"/>
          </p:cNvSpPr>
          <p:nvPr/>
        </p:nvSpPr>
        <p:spPr bwMode="auto">
          <a:xfrm>
            <a:off x="2493963" y="3286125"/>
            <a:ext cx="957262" cy="303213"/>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
        <p:nvSpPr>
          <p:cNvPr id="9" name="Rectangle 8"/>
          <p:cNvSpPr>
            <a:spLocks noChangeArrowheads="1"/>
          </p:cNvSpPr>
          <p:nvPr/>
        </p:nvSpPr>
        <p:spPr bwMode="auto">
          <a:xfrm>
            <a:off x="2493963" y="2789238"/>
            <a:ext cx="957262" cy="3048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5650"/>
          </a:xfrm>
        </p:spPr>
        <p:txBody>
          <a:bodyPr>
            <a:normAutofit/>
          </a:bodyPr>
          <a:lstStyle/>
          <a:p>
            <a:r>
              <a:rPr lang="en-US" sz="4000" smtClean="0">
                <a:solidFill>
                  <a:srgbClr val="000000"/>
                </a:solidFill>
                <a:cs typeface="Calibri" pitchFamily="34" charset="0"/>
              </a:rPr>
              <a:t>8/13. Don</a:t>
            </a:r>
            <a:r>
              <a:rPr lang="en-US" altLang="en-US" sz="4000" smtClean="0">
                <a:solidFill>
                  <a:srgbClr val="000000"/>
                </a:solidFill>
                <a:cs typeface="Calibri" pitchFamily="34" charset="0"/>
              </a:rPr>
              <a:t>’</a:t>
            </a:r>
            <a:r>
              <a:rPr lang="en-US" sz="4000" smtClean="0">
                <a:solidFill>
                  <a:srgbClr val="000000"/>
                </a:solidFill>
                <a:cs typeface="Calibri" pitchFamily="34" charset="0"/>
              </a:rPr>
              <a:t>ts</a:t>
            </a:r>
            <a:endParaRPr lang="en-US" sz="4000" smtClean="0"/>
          </a:p>
        </p:txBody>
      </p:sp>
      <p:graphicFrame>
        <p:nvGraphicFramePr>
          <p:cNvPr id="7" name="Content Placeholder 6"/>
          <p:cNvGraphicFramePr>
            <a:graphicFrameLocks noGrp="1"/>
          </p:cNvGraphicFramePr>
          <p:nvPr>
            <p:ph idx="1"/>
          </p:nvPr>
        </p:nvGraphicFramePr>
        <p:xfrm>
          <a:off x="-1" y="570758"/>
          <a:ext cx="9033401" cy="515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D082676D-BF27-4F16-B644-9722FAB8CB16}"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7D85E2AA-4F42-4AD1-B91E-2A3AC2BB28A1}" type="slidenum">
              <a:rPr lang="en-US"/>
              <a:pPr/>
              <a:t>60</a:t>
            </a:fld>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E7C0394-BE87-7245-A249-0FB3AF52D37E}"/>
                                            </p:graphicEl>
                                          </p:spTgt>
                                        </p:tgtEl>
                                        <p:attrNameLst>
                                          <p:attrName>style.visibility</p:attrName>
                                        </p:attrNameLst>
                                      </p:cBhvr>
                                      <p:to>
                                        <p:strVal val="visible"/>
                                      </p:to>
                                    </p:set>
                                    <p:animEffect transition="in" filter="wipe(down)">
                                      <p:cBhvr>
                                        <p:cTn id="7" dur="500"/>
                                        <p:tgtEl>
                                          <p:spTgt spid="7">
                                            <p:graphicEl>
                                              <a:dgm id="{7E7C0394-BE87-7245-A249-0FB3AF52D37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D71DA11-CFA5-B041-A059-12B1D10459AD}"/>
                                            </p:graphicEl>
                                          </p:spTgt>
                                        </p:tgtEl>
                                        <p:attrNameLst>
                                          <p:attrName>style.visibility</p:attrName>
                                        </p:attrNameLst>
                                      </p:cBhvr>
                                      <p:to>
                                        <p:strVal val="visible"/>
                                      </p:to>
                                    </p:set>
                                    <p:animEffect transition="in" filter="wipe(down)">
                                      <p:cBhvr>
                                        <p:cTn id="10" dur="500"/>
                                        <p:tgtEl>
                                          <p:spTgt spid="7">
                                            <p:graphicEl>
                                              <a:dgm id="{6D71DA11-CFA5-B041-A059-12B1D10459AD}"/>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7A5624A7-B985-C249-B629-2064AF1AC33D}"/>
                                            </p:graphicEl>
                                          </p:spTgt>
                                        </p:tgtEl>
                                        <p:attrNameLst>
                                          <p:attrName>style.visibility</p:attrName>
                                        </p:attrNameLst>
                                      </p:cBhvr>
                                      <p:to>
                                        <p:strVal val="visible"/>
                                      </p:to>
                                    </p:set>
                                    <p:animEffect transition="in" filter="wipe(down)">
                                      <p:cBhvr>
                                        <p:cTn id="13" dur="500"/>
                                        <p:tgtEl>
                                          <p:spTgt spid="7">
                                            <p:graphicEl>
                                              <a:dgm id="{7A5624A7-B985-C249-B629-2064AF1AC33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E0E24A2C-583F-C14C-BDC3-871C20559D70}"/>
                                            </p:graphicEl>
                                          </p:spTgt>
                                        </p:tgtEl>
                                        <p:attrNameLst>
                                          <p:attrName>style.visibility</p:attrName>
                                        </p:attrNameLst>
                                      </p:cBhvr>
                                      <p:to>
                                        <p:strVal val="visible"/>
                                      </p:to>
                                    </p:set>
                                    <p:animEffect transition="in" filter="wipe(down)">
                                      <p:cBhvr>
                                        <p:cTn id="18" dur="500"/>
                                        <p:tgtEl>
                                          <p:spTgt spid="7">
                                            <p:graphicEl>
                                              <a:dgm id="{E0E24A2C-583F-C14C-BDC3-871C20559D70}"/>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3B8FC1B3-DFF1-7740-AF2F-8C04937F68B4}"/>
                                            </p:graphicEl>
                                          </p:spTgt>
                                        </p:tgtEl>
                                        <p:attrNameLst>
                                          <p:attrName>style.visibility</p:attrName>
                                        </p:attrNameLst>
                                      </p:cBhvr>
                                      <p:to>
                                        <p:strVal val="visible"/>
                                      </p:to>
                                    </p:set>
                                    <p:animEffect transition="in" filter="wipe(down)">
                                      <p:cBhvr>
                                        <p:cTn id="21" dur="500"/>
                                        <p:tgtEl>
                                          <p:spTgt spid="7">
                                            <p:graphicEl>
                                              <a:dgm id="{3B8FC1B3-DFF1-7740-AF2F-8C04937F68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0" y="0"/>
            <a:ext cx="9144000" cy="855663"/>
          </a:xfrm>
        </p:spPr>
        <p:txBody>
          <a:bodyPr/>
          <a:lstStyle/>
          <a:p>
            <a:r>
              <a:rPr lang="en-US" smtClean="0">
                <a:solidFill>
                  <a:srgbClr val="000000"/>
                </a:solidFill>
                <a:cs typeface="Calibri" pitchFamily="34" charset="0"/>
              </a:rPr>
              <a:t>8/14. Don</a:t>
            </a:r>
            <a:r>
              <a:rPr lang="en-US" altLang="en-US" smtClean="0">
                <a:solidFill>
                  <a:srgbClr val="000000"/>
                </a:solidFill>
                <a:cs typeface="Calibri" pitchFamily="34" charset="0"/>
              </a:rPr>
              <a:t>’</a:t>
            </a:r>
            <a:r>
              <a:rPr lang="en-US" smtClean="0">
                <a:solidFill>
                  <a:srgbClr val="000000"/>
                </a:solidFill>
                <a:cs typeface="Calibri" pitchFamily="34" charset="0"/>
              </a:rPr>
              <a:t>ts</a:t>
            </a:r>
            <a:endParaRPr lang="en-US" smtClean="0">
              <a:cs typeface="Calibri" pitchFamily="34" charset="0"/>
            </a:endParaRPr>
          </a:p>
        </p:txBody>
      </p:sp>
      <p:graphicFrame>
        <p:nvGraphicFramePr>
          <p:cNvPr id="7" name="Content Placeholder 6"/>
          <p:cNvGraphicFramePr>
            <a:graphicFrameLocks noGrp="1"/>
          </p:cNvGraphicFramePr>
          <p:nvPr>
            <p:ph idx="1"/>
          </p:nvPr>
        </p:nvGraphicFramePr>
        <p:xfrm>
          <a:off x="156979" y="1155783"/>
          <a:ext cx="8805069" cy="5200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3A88FA8B-C377-466F-A315-1B354E00CB5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D3025D30-9789-4ACC-B208-AEA628CAC263}" type="slidenum">
              <a:rPr lang="en-US"/>
              <a:pPr/>
              <a:t>61</a:t>
            </a:fld>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B0F44CD-C7A8-9642-80F1-D1471B7CD45F}"/>
                                            </p:graphicEl>
                                          </p:spTgt>
                                        </p:tgtEl>
                                        <p:attrNameLst>
                                          <p:attrName>style.visibility</p:attrName>
                                        </p:attrNameLst>
                                      </p:cBhvr>
                                      <p:to>
                                        <p:strVal val="visible"/>
                                      </p:to>
                                    </p:set>
                                    <p:animEffect transition="in" filter="wipe(down)">
                                      <p:cBhvr>
                                        <p:cTn id="7" dur="500"/>
                                        <p:tgtEl>
                                          <p:spTgt spid="7">
                                            <p:graphicEl>
                                              <a:dgm id="{9B0F44CD-C7A8-9642-80F1-D1471B7CD45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AD5EE5C5-62D3-2C48-88AC-6E2E0505FCC0}"/>
                                            </p:graphicEl>
                                          </p:spTgt>
                                        </p:tgtEl>
                                        <p:attrNameLst>
                                          <p:attrName>style.visibility</p:attrName>
                                        </p:attrNameLst>
                                      </p:cBhvr>
                                      <p:to>
                                        <p:strVal val="visible"/>
                                      </p:to>
                                    </p:set>
                                    <p:animEffect transition="in" filter="wipe(down)">
                                      <p:cBhvr>
                                        <p:cTn id="10" dur="500"/>
                                        <p:tgtEl>
                                          <p:spTgt spid="7">
                                            <p:graphicEl>
                                              <a:dgm id="{AD5EE5C5-62D3-2C48-88AC-6E2E0505FCC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E106A3D7-4B8F-2147-8582-445BA2F20BC3}"/>
                                            </p:graphicEl>
                                          </p:spTgt>
                                        </p:tgtEl>
                                        <p:attrNameLst>
                                          <p:attrName>style.visibility</p:attrName>
                                        </p:attrNameLst>
                                      </p:cBhvr>
                                      <p:to>
                                        <p:strVal val="visible"/>
                                      </p:to>
                                    </p:set>
                                    <p:animEffect transition="in" filter="wipe(down)">
                                      <p:cBhvr>
                                        <p:cTn id="13" dur="500"/>
                                        <p:tgtEl>
                                          <p:spTgt spid="7">
                                            <p:graphicEl>
                                              <a:dgm id="{E106A3D7-4B8F-2147-8582-445BA2F20BC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08AAABCC-EEE1-E841-ABFB-929D3E3FA281}"/>
                                            </p:graphicEl>
                                          </p:spTgt>
                                        </p:tgtEl>
                                        <p:attrNameLst>
                                          <p:attrName>style.visibility</p:attrName>
                                        </p:attrNameLst>
                                      </p:cBhvr>
                                      <p:to>
                                        <p:strVal val="visible"/>
                                      </p:to>
                                    </p:set>
                                    <p:animEffect transition="in" filter="wipe(down)">
                                      <p:cBhvr>
                                        <p:cTn id="18" dur="500"/>
                                        <p:tgtEl>
                                          <p:spTgt spid="7">
                                            <p:graphicEl>
                                              <a:dgm id="{08AAABCC-EEE1-E841-ABFB-929D3E3FA281}"/>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3DE82CDA-F24C-3C47-9DF8-A10D036910F0}"/>
                                            </p:graphicEl>
                                          </p:spTgt>
                                        </p:tgtEl>
                                        <p:attrNameLst>
                                          <p:attrName>style.visibility</p:attrName>
                                        </p:attrNameLst>
                                      </p:cBhvr>
                                      <p:to>
                                        <p:strVal val="visible"/>
                                      </p:to>
                                    </p:set>
                                    <p:animEffect transition="in" filter="wipe(down)">
                                      <p:cBhvr>
                                        <p:cTn id="21" dur="500"/>
                                        <p:tgtEl>
                                          <p:spTgt spid="7">
                                            <p:graphicEl>
                                              <a:dgm id="{3DE82CDA-F24C-3C47-9DF8-A10D036910F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4FBF812F-8F2D-9041-8344-EB412E611D57}"/>
                                            </p:graphicEl>
                                          </p:spTgt>
                                        </p:tgtEl>
                                        <p:attrNameLst>
                                          <p:attrName>style.visibility</p:attrName>
                                        </p:attrNameLst>
                                      </p:cBhvr>
                                      <p:to>
                                        <p:strVal val="visible"/>
                                      </p:to>
                                    </p:set>
                                    <p:animEffect transition="in" filter="wipe(down)">
                                      <p:cBhvr>
                                        <p:cTn id="26" dur="500"/>
                                        <p:tgtEl>
                                          <p:spTgt spid="7">
                                            <p:graphicEl>
                                              <a:dgm id="{4FBF812F-8F2D-9041-8344-EB412E611D5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A698B442-B255-3344-9C6D-6CAD59AF4FAE}"/>
                                            </p:graphicEl>
                                          </p:spTgt>
                                        </p:tgtEl>
                                        <p:attrNameLst>
                                          <p:attrName>style.visibility</p:attrName>
                                        </p:attrNameLst>
                                      </p:cBhvr>
                                      <p:to>
                                        <p:strVal val="visible"/>
                                      </p:to>
                                    </p:set>
                                    <p:animEffect transition="in" filter="wipe(down)">
                                      <p:cBhvr>
                                        <p:cTn id="29" dur="500"/>
                                        <p:tgtEl>
                                          <p:spTgt spid="7">
                                            <p:graphicEl>
                                              <a:dgm id="{A698B442-B255-3344-9C6D-6CAD59AF4F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265685CA-8F69-47A4-A7E3-AD0755FE5485}" type="slidenum">
              <a:rPr lang="en-US"/>
              <a:pPr/>
              <a:t>62</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0" y="-9525"/>
            <a:ext cx="9144000" cy="1265238"/>
          </a:xfrm>
        </p:spPr>
        <p:txBody>
          <a:bodyPr/>
          <a:lstStyle/>
          <a:p>
            <a:r>
              <a:rPr lang="en-US" sz="3200" smtClean="0">
                <a:solidFill>
                  <a:srgbClr val="000000"/>
                </a:solidFill>
                <a:cs typeface="Calibri" pitchFamily="34" charset="0"/>
              </a:rPr>
              <a:t>9/1: Model Code of Conduct for Use of Official Vehicles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248BDBB8-ED28-4574-8621-93E85BDC639B}"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86A6AE25-4728-4E79-B41D-AFA3249F84D9}" type="slidenum">
              <a:rPr lang="en-US"/>
              <a:pPr/>
              <a:t>63</a:t>
            </a:fld>
            <a:endParaRPr lang="en-US"/>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671526B-5C74-BE4F-8130-268394E02450}"/>
                                            </p:graphicEl>
                                          </p:spTgt>
                                        </p:tgtEl>
                                        <p:attrNameLst>
                                          <p:attrName>style.visibility</p:attrName>
                                        </p:attrNameLst>
                                      </p:cBhvr>
                                      <p:to>
                                        <p:strVal val="visible"/>
                                      </p:to>
                                    </p:set>
                                    <p:animEffect transition="in" filter="wipe(down)">
                                      <p:cBhvr>
                                        <p:cTn id="7" dur="500"/>
                                        <p:tgtEl>
                                          <p:spTgt spid="7">
                                            <p:graphicEl>
                                              <a:dgm id="{9671526B-5C74-BE4F-8130-268394E0245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D385EF6D-4BA5-B749-A7CC-452241CFD79E}"/>
                                            </p:graphicEl>
                                          </p:spTgt>
                                        </p:tgtEl>
                                        <p:attrNameLst>
                                          <p:attrName>style.visibility</p:attrName>
                                        </p:attrNameLst>
                                      </p:cBhvr>
                                      <p:to>
                                        <p:strVal val="visible"/>
                                      </p:to>
                                    </p:set>
                                    <p:animEffect transition="in" filter="wipe(down)">
                                      <p:cBhvr>
                                        <p:cTn id="10" dur="500"/>
                                        <p:tgtEl>
                                          <p:spTgt spid="7">
                                            <p:graphicEl>
                                              <a:dgm id="{D385EF6D-4BA5-B749-A7CC-452241CFD7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3"/>
            <a:ext cx="9144000" cy="1143001"/>
          </a:xfrm>
        </p:spPr>
        <p:txBody>
          <a:bodyPr rtlCol="0">
            <a:normAutofit fontScale="90000"/>
          </a:bodyPr>
          <a:lstStyle/>
          <a:p>
            <a:pPr fontAlgn="auto">
              <a:spcAft>
                <a:spcPts val="0"/>
              </a:spcAft>
              <a:defRPr/>
            </a:pPr>
            <a:r>
              <a:rPr lang="en-US" dirty="0" smtClean="0">
                <a:solidFill>
                  <a:srgbClr val="000000"/>
                </a:solidFill>
                <a:ea typeface="+mj-ea"/>
                <a:cs typeface="Calibri"/>
              </a:rPr>
              <a:t>9/2: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8" name="Content Placeholder 7"/>
          <p:cNvGraphicFramePr>
            <a:graphicFrameLocks noGrp="1"/>
          </p:cNvGraphicFramePr>
          <p:nvPr>
            <p:ph idx="1"/>
          </p:nvPr>
        </p:nvGraphicFramePr>
        <p:xfrm>
          <a:off x="156979" y="1284204"/>
          <a:ext cx="8847881" cy="5072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F10FFEEE-B6B7-4AFA-9E94-B35C6497DEB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2FCC33E3-A1EC-46B0-8CF1-10E57D56CC12}" type="slidenum">
              <a:rPr lang="en-US"/>
              <a:pPr/>
              <a:t>64</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8C07C84-0E13-6247-8009-4BE795672729}"/>
                                            </p:graphicEl>
                                          </p:spTgt>
                                        </p:tgtEl>
                                        <p:attrNameLst>
                                          <p:attrName>style.visibility</p:attrName>
                                        </p:attrNameLst>
                                      </p:cBhvr>
                                      <p:to>
                                        <p:strVal val="visible"/>
                                      </p:to>
                                    </p:set>
                                    <p:animEffect transition="in" filter="wipe(down)">
                                      <p:cBhvr>
                                        <p:cTn id="7" dur="500"/>
                                        <p:tgtEl>
                                          <p:spTgt spid="8">
                                            <p:graphicEl>
                                              <a:dgm id="{B8C07C84-0E13-6247-8009-4BE79567272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1E8516E4-17E7-B742-9EEC-0EE7E8660CCE}"/>
                                            </p:graphicEl>
                                          </p:spTgt>
                                        </p:tgtEl>
                                        <p:attrNameLst>
                                          <p:attrName>style.visibility</p:attrName>
                                        </p:attrNameLst>
                                      </p:cBhvr>
                                      <p:to>
                                        <p:strVal val="visible"/>
                                      </p:to>
                                    </p:set>
                                    <p:animEffect transition="in" filter="wipe(down)">
                                      <p:cBhvr>
                                        <p:cTn id="12" dur="500"/>
                                        <p:tgtEl>
                                          <p:spTgt spid="8">
                                            <p:graphicEl>
                                              <a:dgm id="{1E8516E4-17E7-B742-9EEC-0EE7E8660CC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1FB04157-F58E-A14B-8001-FCA53D19F578}"/>
                                            </p:graphicEl>
                                          </p:spTgt>
                                        </p:tgtEl>
                                        <p:attrNameLst>
                                          <p:attrName>style.visibility</p:attrName>
                                        </p:attrNameLst>
                                      </p:cBhvr>
                                      <p:to>
                                        <p:strVal val="visible"/>
                                      </p:to>
                                    </p:set>
                                    <p:animEffect transition="in" filter="wipe(down)">
                                      <p:cBhvr>
                                        <p:cTn id="17" dur="500"/>
                                        <p:tgtEl>
                                          <p:spTgt spid="8">
                                            <p:graphicEl>
                                              <a:dgm id="{1FB04157-F58E-A14B-8001-FCA53D19F5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9/3: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28805F8-AC00-4245-B446-DA703252AFBF}"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C88FE59-DC93-4187-A306-6224481072A6}" type="slidenum">
              <a:rPr lang="en-US"/>
              <a:pPr/>
              <a:t>65</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5EBE38F-3FD1-6D43-B897-59CEC607D3CA}"/>
                                            </p:graphicEl>
                                          </p:spTgt>
                                        </p:tgtEl>
                                        <p:attrNameLst>
                                          <p:attrName>style.visibility</p:attrName>
                                        </p:attrNameLst>
                                      </p:cBhvr>
                                      <p:to>
                                        <p:strVal val="visible"/>
                                      </p:to>
                                    </p:set>
                                    <p:animEffect transition="in" filter="wipe(down)">
                                      <p:cBhvr>
                                        <p:cTn id="7" dur="500"/>
                                        <p:tgtEl>
                                          <p:spTgt spid="7">
                                            <p:graphicEl>
                                              <a:dgm id="{75EBE38F-3FD1-6D43-B897-59CEC607D3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8B1765F3-4952-464F-B6C4-AC8813F0029A}"/>
                                            </p:graphicEl>
                                          </p:spTgt>
                                        </p:tgtEl>
                                        <p:attrNameLst>
                                          <p:attrName>style.visibility</p:attrName>
                                        </p:attrNameLst>
                                      </p:cBhvr>
                                      <p:to>
                                        <p:strVal val="visible"/>
                                      </p:to>
                                    </p:set>
                                    <p:animEffect transition="in" filter="wipe(down)">
                                      <p:cBhvr>
                                        <p:cTn id="12" dur="500"/>
                                        <p:tgtEl>
                                          <p:spTgt spid="7">
                                            <p:graphicEl>
                                              <a:dgm id="{8B1765F3-4952-464F-B6C4-AC8813F002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47188" cy="1143000"/>
          </a:xfrm>
        </p:spPr>
        <p:txBody>
          <a:bodyPr rtlCol="0">
            <a:normAutofit fontScale="90000"/>
          </a:bodyPr>
          <a:lstStyle/>
          <a:p>
            <a:pPr fontAlgn="auto">
              <a:spcAft>
                <a:spcPts val="0"/>
              </a:spcAft>
              <a:defRPr/>
            </a:pPr>
            <a:r>
              <a:rPr lang="en-US" dirty="0" smtClean="0">
                <a:solidFill>
                  <a:srgbClr val="000000"/>
                </a:solidFill>
                <a:ea typeface="+mj-ea"/>
                <a:cs typeface="Calibri"/>
              </a:rPr>
              <a:t>9/4: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0570C30E-F364-47D8-9751-69F3A9D95FA8}"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F84CD4C4-E828-4FDB-8966-2A2E7DD66A67}" type="slidenum">
              <a:rPr lang="en-US"/>
              <a:pPr/>
              <a:t>66</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97EB2821-8A5F-044C-91F5-ECFDAF8F2C37}"/>
                                            </p:graphicEl>
                                          </p:spTgt>
                                        </p:tgtEl>
                                        <p:attrNameLst>
                                          <p:attrName>style.visibility</p:attrName>
                                        </p:attrNameLst>
                                      </p:cBhvr>
                                      <p:to>
                                        <p:strVal val="visible"/>
                                      </p:to>
                                    </p:set>
                                    <p:animEffect transition="in" filter="wipe(down)">
                                      <p:cBhvr>
                                        <p:cTn id="7" dur="500"/>
                                        <p:tgtEl>
                                          <p:spTgt spid="7">
                                            <p:graphicEl>
                                              <a:dgm id="{97EB2821-8A5F-044C-91F5-ECFDAF8F2C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EF074A19-B4E7-7143-AD9A-91ACD34D1EC4}"/>
                                            </p:graphicEl>
                                          </p:spTgt>
                                        </p:tgtEl>
                                        <p:attrNameLst>
                                          <p:attrName>style.visibility</p:attrName>
                                        </p:attrNameLst>
                                      </p:cBhvr>
                                      <p:to>
                                        <p:strVal val="visible"/>
                                      </p:to>
                                    </p:set>
                                    <p:animEffect transition="in" filter="wipe(down)">
                                      <p:cBhvr>
                                        <p:cTn id="12" dur="500"/>
                                        <p:tgtEl>
                                          <p:spTgt spid="7">
                                            <p:graphicEl>
                                              <a:dgm id="{EF074A19-B4E7-7143-AD9A-91ACD34D1E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BF93DF0-662D-7540-8831-CE47D281CD97}"/>
                                            </p:graphicEl>
                                          </p:spTgt>
                                        </p:tgtEl>
                                        <p:attrNameLst>
                                          <p:attrName>style.visibility</p:attrName>
                                        </p:attrNameLst>
                                      </p:cBhvr>
                                      <p:to>
                                        <p:strVal val="visible"/>
                                      </p:to>
                                    </p:set>
                                    <p:animEffect transition="in" filter="wipe(down)">
                                      <p:cBhvr>
                                        <p:cTn id="17" dur="500"/>
                                        <p:tgtEl>
                                          <p:spTgt spid="7">
                                            <p:graphicEl>
                                              <a:dgm id="{1BF93DF0-662D-7540-8831-CE47D281CD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788996C7-C858-3446-A37C-F88A191AC483}"/>
                                            </p:graphicEl>
                                          </p:spTgt>
                                        </p:tgtEl>
                                        <p:attrNameLst>
                                          <p:attrName>style.visibility</p:attrName>
                                        </p:attrNameLst>
                                      </p:cBhvr>
                                      <p:to>
                                        <p:strVal val="visible"/>
                                      </p:to>
                                    </p:set>
                                    <p:animEffect transition="in" filter="wipe(down)">
                                      <p:cBhvr>
                                        <p:cTn id="22" dur="500"/>
                                        <p:tgtEl>
                                          <p:spTgt spid="7">
                                            <p:graphicEl>
                                              <a:dgm id="{788996C7-C858-3446-A37C-F88A191AC4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9/5: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F3487A13-33EE-4E97-AA17-AE097B8D3B0F}"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EB427344-DE77-46DF-B314-716130C1A16A}" type="slidenum">
              <a:rPr lang="en-US"/>
              <a:pPr/>
              <a:t>67</a:t>
            </a:fld>
            <a:endParaRPr lang="en-US"/>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FCBF69B9-7655-6D4C-92FA-AE7584E89D63}"/>
                                            </p:graphicEl>
                                          </p:spTgt>
                                        </p:tgtEl>
                                        <p:attrNameLst>
                                          <p:attrName>style.visibility</p:attrName>
                                        </p:attrNameLst>
                                      </p:cBhvr>
                                      <p:to>
                                        <p:strVal val="visible"/>
                                      </p:to>
                                    </p:set>
                                    <p:animEffect transition="in" filter="wipe(down)">
                                      <p:cBhvr>
                                        <p:cTn id="7" dur="500"/>
                                        <p:tgtEl>
                                          <p:spTgt spid="8">
                                            <p:graphicEl>
                                              <a:dgm id="{FCBF69B9-7655-6D4C-92FA-AE7584E89D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0902CA24-F7DB-2341-9A0F-24D55D9BF685}"/>
                                            </p:graphicEl>
                                          </p:spTgt>
                                        </p:tgtEl>
                                        <p:attrNameLst>
                                          <p:attrName>style.visibility</p:attrName>
                                        </p:attrNameLst>
                                      </p:cBhvr>
                                      <p:to>
                                        <p:strVal val="visible"/>
                                      </p:to>
                                    </p:set>
                                    <p:animEffect transition="in" filter="wipe(down)">
                                      <p:cBhvr>
                                        <p:cTn id="12" dur="500"/>
                                        <p:tgtEl>
                                          <p:spTgt spid="8">
                                            <p:graphicEl>
                                              <a:dgm id="{0902CA24-F7DB-2341-9A0F-24D55D9BF68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029CC044-8FE9-C240-99AD-499B675E446E}"/>
                                            </p:graphicEl>
                                          </p:spTgt>
                                        </p:tgtEl>
                                        <p:attrNameLst>
                                          <p:attrName>style.visibility</p:attrName>
                                        </p:attrNameLst>
                                      </p:cBhvr>
                                      <p:to>
                                        <p:strVal val="visible"/>
                                      </p:to>
                                    </p:set>
                                    <p:animEffect transition="in" filter="wipe(down)">
                                      <p:cBhvr>
                                        <p:cTn id="17" dur="500"/>
                                        <p:tgtEl>
                                          <p:spTgt spid="8">
                                            <p:graphicEl>
                                              <a:dgm id="{029CC044-8FE9-C240-99AD-499B675E446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DF8D7BC0-AFC6-544B-A066-203BA5EBD49F}"/>
                                            </p:graphicEl>
                                          </p:spTgt>
                                        </p:tgtEl>
                                        <p:attrNameLst>
                                          <p:attrName>style.visibility</p:attrName>
                                        </p:attrNameLst>
                                      </p:cBhvr>
                                      <p:to>
                                        <p:strVal val="visible"/>
                                      </p:to>
                                    </p:set>
                                    <p:animEffect transition="in" filter="wipe(down)">
                                      <p:cBhvr>
                                        <p:cTn id="22" dur="500"/>
                                        <p:tgtEl>
                                          <p:spTgt spid="8">
                                            <p:graphicEl>
                                              <a:dgm id="{DF8D7BC0-AFC6-544B-A066-203BA5EBD4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9/6: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B63B215-435F-4988-9FF5-B46D3BA4A89F}"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35B5A72-B8C3-4E10-9A66-2646FAB93B37}" type="slidenum">
              <a:rPr lang="en-US"/>
              <a:pPr/>
              <a:t>68</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EE609A8-A541-D148-BD28-36AA99E5CEF2}"/>
                                            </p:graphicEl>
                                          </p:spTgt>
                                        </p:tgtEl>
                                        <p:attrNameLst>
                                          <p:attrName>style.visibility</p:attrName>
                                        </p:attrNameLst>
                                      </p:cBhvr>
                                      <p:to>
                                        <p:strVal val="visible"/>
                                      </p:to>
                                    </p:set>
                                    <p:animEffect transition="in" filter="wipe(down)">
                                      <p:cBhvr>
                                        <p:cTn id="7" dur="500"/>
                                        <p:tgtEl>
                                          <p:spTgt spid="7">
                                            <p:graphicEl>
                                              <a:dgm id="{2EE609A8-A541-D148-BD28-36AA99E5CE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9/7: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0A2DFAA-93FD-44E0-93CC-FD1E86557D1C}"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A51CE8B-3881-49FE-96A6-AAA9E9AB523F}" type="slidenum">
              <a:rPr lang="en-US"/>
              <a:pPr/>
              <a:t>69</a:t>
            </a:fld>
            <a:endParaRPr lang="en-US"/>
          </a:p>
        </p:txBody>
      </p:sp>
      <p:sp>
        <p:nvSpPr>
          <p:cNvPr id="72710" name="TextBox 7"/>
          <p:cNvSpPr txBox="1">
            <a:spLocks noChangeArrowheads="1"/>
          </p:cNvSpPr>
          <p:nvPr/>
        </p:nvSpPr>
        <p:spPr bwMode="auto">
          <a:xfrm>
            <a:off x="3124200" y="1612900"/>
            <a:ext cx="3319463" cy="446088"/>
          </a:xfrm>
          <a:prstGeom prst="rect">
            <a:avLst/>
          </a:prstGeom>
          <a:noFill/>
          <a:ln w="9525">
            <a:noFill/>
            <a:miter lim="800000"/>
            <a:headEnd/>
            <a:tailEnd/>
          </a:ln>
        </p:spPr>
        <p:txBody>
          <a:bodyPr wrap="none">
            <a:spAutoFit/>
          </a:bodyPr>
          <a:lstStyle/>
          <a:p>
            <a:r>
              <a:rPr lang="en-US" sz="2300" b="1">
                <a:cs typeface="Calibri" pitchFamily="34" charset="0"/>
              </a:rPr>
              <a:t>During Filling Nomination</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F285CB4-5CCA-604D-BC02-730981257775}"/>
                                            </p:graphicEl>
                                          </p:spTgt>
                                        </p:tgtEl>
                                        <p:attrNameLst>
                                          <p:attrName>style.visibility</p:attrName>
                                        </p:attrNameLst>
                                      </p:cBhvr>
                                      <p:to>
                                        <p:strVal val="visible"/>
                                      </p:to>
                                    </p:set>
                                    <p:animEffect transition="in" filter="wipe(down)">
                                      <p:cBhvr>
                                        <p:cTn id="7" dur="500"/>
                                        <p:tgtEl>
                                          <p:spTgt spid="7">
                                            <p:graphicEl>
                                              <a:dgm id="{FF285CB4-5CCA-604D-BC02-730981257775}"/>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F332B970-605D-654E-B54B-D5F7A282C3C8}"/>
                                            </p:graphicEl>
                                          </p:spTgt>
                                        </p:tgtEl>
                                        <p:attrNameLst>
                                          <p:attrName>style.visibility</p:attrName>
                                        </p:attrNameLst>
                                      </p:cBhvr>
                                      <p:to>
                                        <p:strVal val="visible"/>
                                      </p:to>
                                    </p:set>
                                    <p:animEffect transition="in" filter="wipe(down)">
                                      <p:cBhvr>
                                        <p:cTn id="10" dur="500"/>
                                        <p:tgtEl>
                                          <p:spTgt spid="7">
                                            <p:graphicEl>
                                              <a:dgm id="{F332B970-605D-654E-B54B-D5F7A282C3C8}"/>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906E61F4-3EE6-B345-B051-815438B016DD}"/>
                                            </p:graphicEl>
                                          </p:spTgt>
                                        </p:tgtEl>
                                        <p:attrNameLst>
                                          <p:attrName>style.visibility</p:attrName>
                                        </p:attrNameLst>
                                      </p:cBhvr>
                                      <p:to>
                                        <p:strVal val="visible"/>
                                      </p:to>
                                    </p:set>
                                    <p:animEffect transition="in" filter="wipe(down)">
                                      <p:cBhvr>
                                        <p:cTn id="13" dur="500"/>
                                        <p:tgtEl>
                                          <p:spTgt spid="7">
                                            <p:graphicEl>
                                              <a:dgm id="{906E61F4-3EE6-B345-B051-815438B016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2BBFEE03-7540-42A0-9298-AA7EBD51476B}" type="slidenum">
              <a:rPr lang="en-US"/>
              <a:pPr/>
              <a:t>7</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9/8: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156979" y="1455430"/>
          <a:ext cx="8862152" cy="490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6A677D6F-0387-45DD-BF25-3866D865983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6C779AA3-3DC4-4FE8-8D52-7CA86B1BD52C}" type="slidenum">
              <a:rPr lang="en-US"/>
              <a:pPr/>
              <a:t>70</a:t>
            </a:fld>
            <a:endParaRPr lang="en-US"/>
          </a:p>
        </p:txBody>
      </p:sp>
      <p:sp>
        <p:nvSpPr>
          <p:cNvPr id="73734" name="TextBox 7"/>
          <p:cNvSpPr txBox="1">
            <a:spLocks noChangeArrowheads="1"/>
          </p:cNvSpPr>
          <p:nvPr/>
        </p:nvSpPr>
        <p:spPr bwMode="auto">
          <a:xfrm>
            <a:off x="3543300" y="1189038"/>
            <a:ext cx="2476500" cy="400050"/>
          </a:xfrm>
          <a:prstGeom prst="rect">
            <a:avLst/>
          </a:prstGeom>
          <a:noFill/>
          <a:ln w="9525">
            <a:noFill/>
            <a:miter lim="800000"/>
            <a:headEnd/>
            <a:tailEnd/>
          </a:ln>
        </p:spPr>
        <p:txBody>
          <a:bodyPr wrap="none">
            <a:spAutoFit/>
          </a:bodyPr>
          <a:lstStyle/>
          <a:p>
            <a:r>
              <a:rPr lang="en-US" sz="2000" b="1">
                <a:cs typeface="Calibri" pitchFamily="34" charset="0"/>
              </a:rPr>
              <a:t>During Electioneering</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24C4BD71-EC26-1040-8304-4037AC38004F}"/>
                                            </p:graphicEl>
                                          </p:spTgt>
                                        </p:tgtEl>
                                        <p:attrNameLst>
                                          <p:attrName>style.visibility</p:attrName>
                                        </p:attrNameLst>
                                      </p:cBhvr>
                                      <p:to>
                                        <p:strVal val="visible"/>
                                      </p:to>
                                    </p:set>
                                    <p:animEffect transition="in" filter="wipe(down)">
                                      <p:cBhvr>
                                        <p:cTn id="7" dur="500"/>
                                        <p:tgtEl>
                                          <p:spTgt spid="7">
                                            <p:graphicEl>
                                              <a:dgm id="{24C4BD71-EC26-1040-8304-4037AC38004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395F612C-4CC1-8B44-A469-6C098573CE84}"/>
                                            </p:graphicEl>
                                          </p:spTgt>
                                        </p:tgtEl>
                                        <p:attrNameLst>
                                          <p:attrName>style.visibility</p:attrName>
                                        </p:attrNameLst>
                                      </p:cBhvr>
                                      <p:to>
                                        <p:strVal val="visible"/>
                                      </p:to>
                                    </p:set>
                                    <p:animEffect transition="in" filter="wipe(down)">
                                      <p:cBhvr>
                                        <p:cTn id="10" dur="500"/>
                                        <p:tgtEl>
                                          <p:spTgt spid="7">
                                            <p:graphicEl>
                                              <a:dgm id="{395F612C-4CC1-8B44-A469-6C098573CE84}"/>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graphicEl>
                                              <a:dgm id="{6C7AC848-4A0B-3144-A349-EC619CA44659}"/>
                                            </p:graphicEl>
                                          </p:spTgt>
                                        </p:tgtEl>
                                        <p:attrNameLst>
                                          <p:attrName>style.visibility</p:attrName>
                                        </p:attrNameLst>
                                      </p:cBhvr>
                                      <p:to>
                                        <p:strVal val="visible"/>
                                      </p:to>
                                    </p:set>
                                    <p:animEffect transition="in" filter="wipe(down)">
                                      <p:cBhvr>
                                        <p:cTn id="13" dur="500"/>
                                        <p:tgtEl>
                                          <p:spTgt spid="7">
                                            <p:graphicEl>
                                              <a:dgm id="{6C7AC848-4A0B-3144-A349-EC619CA4465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graphicEl>
                                              <a:dgm id="{AEE852AD-FC15-DB47-AC64-810AA94E916F}"/>
                                            </p:graphicEl>
                                          </p:spTgt>
                                        </p:tgtEl>
                                        <p:attrNameLst>
                                          <p:attrName>style.visibility</p:attrName>
                                        </p:attrNameLst>
                                      </p:cBhvr>
                                      <p:to>
                                        <p:strVal val="visible"/>
                                      </p:to>
                                    </p:set>
                                    <p:animEffect transition="in" filter="wipe(down)">
                                      <p:cBhvr>
                                        <p:cTn id="18" dur="500"/>
                                        <p:tgtEl>
                                          <p:spTgt spid="7">
                                            <p:graphicEl>
                                              <a:dgm id="{AEE852AD-FC15-DB47-AC64-810AA94E916F}"/>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graphicEl>
                                              <a:dgm id="{CF9011AD-B0D2-5E40-8D43-6606637EE621}"/>
                                            </p:graphicEl>
                                          </p:spTgt>
                                        </p:tgtEl>
                                        <p:attrNameLst>
                                          <p:attrName>style.visibility</p:attrName>
                                        </p:attrNameLst>
                                      </p:cBhvr>
                                      <p:to>
                                        <p:strVal val="visible"/>
                                      </p:to>
                                    </p:set>
                                    <p:animEffect transition="in" filter="wipe(down)">
                                      <p:cBhvr>
                                        <p:cTn id="21" dur="500"/>
                                        <p:tgtEl>
                                          <p:spTgt spid="7">
                                            <p:graphicEl>
                                              <a:dgm id="{CF9011AD-B0D2-5E40-8D43-6606637EE62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graphicEl>
                                              <a:dgm id="{0532212C-5298-8742-9C9F-E0BAFF03E997}"/>
                                            </p:graphicEl>
                                          </p:spTgt>
                                        </p:tgtEl>
                                        <p:attrNameLst>
                                          <p:attrName>style.visibility</p:attrName>
                                        </p:attrNameLst>
                                      </p:cBhvr>
                                      <p:to>
                                        <p:strVal val="visible"/>
                                      </p:to>
                                    </p:set>
                                    <p:animEffect transition="in" filter="wipe(down)">
                                      <p:cBhvr>
                                        <p:cTn id="26" dur="500"/>
                                        <p:tgtEl>
                                          <p:spTgt spid="7">
                                            <p:graphicEl>
                                              <a:dgm id="{0532212C-5298-8742-9C9F-E0BAFF03E997}"/>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graphicEl>
                                              <a:dgm id="{67B76008-D241-AC4F-BC84-828AAA29D852}"/>
                                            </p:graphicEl>
                                          </p:spTgt>
                                        </p:tgtEl>
                                        <p:attrNameLst>
                                          <p:attrName>style.visibility</p:attrName>
                                        </p:attrNameLst>
                                      </p:cBhvr>
                                      <p:to>
                                        <p:strVal val="visible"/>
                                      </p:to>
                                    </p:set>
                                    <p:animEffect transition="in" filter="wipe(down)">
                                      <p:cBhvr>
                                        <p:cTn id="29" dur="500"/>
                                        <p:tgtEl>
                                          <p:spTgt spid="7">
                                            <p:graphicEl>
                                              <a:dgm id="{67B76008-D241-AC4F-BC84-828AAA29D85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graphicEl>
                                              <a:dgm id="{76EA89A2-99B5-4640-8156-77751117067C}"/>
                                            </p:graphicEl>
                                          </p:spTgt>
                                        </p:tgtEl>
                                        <p:attrNameLst>
                                          <p:attrName>style.visibility</p:attrName>
                                        </p:attrNameLst>
                                      </p:cBhvr>
                                      <p:to>
                                        <p:strVal val="visible"/>
                                      </p:to>
                                    </p:set>
                                    <p:animEffect transition="in" filter="wipe(down)">
                                      <p:cBhvr>
                                        <p:cTn id="34" dur="500"/>
                                        <p:tgtEl>
                                          <p:spTgt spid="7">
                                            <p:graphicEl>
                                              <a:dgm id="{76EA89A2-99B5-4640-8156-77751117067C}"/>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graphicEl>
                                              <a:dgm id="{C7851754-AB73-7246-B22B-E74A5A9DC1E7}"/>
                                            </p:graphicEl>
                                          </p:spTgt>
                                        </p:tgtEl>
                                        <p:attrNameLst>
                                          <p:attrName>style.visibility</p:attrName>
                                        </p:attrNameLst>
                                      </p:cBhvr>
                                      <p:to>
                                        <p:strVal val="visible"/>
                                      </p:to>
                                    </p:set>
                                    <p:animEffect transition="in" filter="wipe(down)">
                                      <p:cBhvr>
                                        <p:cTn id="37" dur="500"/>
                                        <p:tgtEl>
                                          <p:spTgt spid="7">
                                            <p:graphicEl>
                                              <a:dgm id="{C7851754-AB73-7246-B22B-E74A5A9DC1E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dgm id="{FF89C618-85E4-DF45-A14B-FB189E746828}"/>
                                            </p:graphicEl>
                                          </p:spTgt>
                                        </p:tgtEl>
                                        <p:attrNameLst>
                                          <p:attrName>style.visibility</p:attrName>
                                        </p:attrNameLst>
                                      </p:cBhvr>
                                      <p:to>
                                        <p:strVal val="visible"/>
                                      </p:to>
                                    </p:set>
                                    <p:animEffect transition="in" filter="wipe(down)">
                                      <p:cBhvr>
                                        <p:cTn id="42" dur="500"/>
                                        <p:tgtEl>
                                          <p:spTgt spid="7">
                                            <p:graphicEl>
                                              <a:dgm id="{FF89C618-85E4-DF45-A14B-FB189E74682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
                                            <p:graphicEl>
                                              <a:dgm id="{834CDD6A-EA0A-EA40-B504-5CFDE414ABEF}"/>
                                            </p:graphicEl>
                                          </p:spTgt>
                                        </p:tgtEl>
                                        <p:attrNameLst>
                                          <p:attrName>style.visibility</p:attrName>
                                        </p:attrNameLst>
                                      </p:cBhvr>
                                      <p:to>
                                        <p:strVal val="visible"/>
                                      </p:to>
                                    </p:set>
                                    <p:animEffect transition="in" filter="wipe(down)">
                                      <p:cBhvr>
                                        <p:cTn id="45" dur="500"/>
                                        <p:tgtEl>
                                          <p:spTgt spid="7">
                                            <p:graphicEl>
                                              <a:dgm id="{834CDD6A-EA0A-EA40-B504-5CFDE414ABE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
                                            <p:graphicEl>
                                              <a:dgm id="{47B6BBE8-FF64-C844-8E64-A4288F3EE926}"/>
                                            </p:graphicEl>
                                          </p:spTgt>
                                        </p:tgtEl>
                                        <p:attrNameLst>
                                          <p:attrName>style.visibility</p:attrName>
                                        </p:attrNameLst>
                                      </p:cBhvr>
                                      <p:to>
                                        <p:strVal val="visible"/>
                                      </p:to>
                                    </p:set>
                                    <p:animEffect transition="in" filter="wipe(down)">
                                      <p:cBhvr>
                                        <p:cTn id="50" dur="500"/>
                                        <p:tgtEl>
                                          <p:spTgt spid="7">
                                            <p:graphicEl>
                                              <a:dgm id="{47B6BBE8-FF64-C844-8E64-A4288F3EE926}"/>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7">
                                            <p:graphicEl>
                                              <a:dgm id="{A5AF0B29-0EE1-914B-965B-2F4BD3C9D85A}"/>
                                            </p:graphicEl>
                                          </p:spTgt>
                                        </p:tgtEl>
                                        <p:attrNameLst>
                                          <p:attrName>style.visibility</p:attrName>
                                        </p:attrNameLst>
                                      </p:cBhvr>
                                      <p:to>
                                        <p:strVal val="visible"/>
                                      </p:to>
                                    </p:set>
                                    <p:animEffect transition="in" filter="wipe(down)">
                                      <p:cBhvr>
                                        <p:cTn id="53" dur="500"/>
                                        <p:tgtEl>
                                          <p:spTgt spid="7">
                                            <p:graphicEl>
                                              <a:dgm id="{A5AF0B29-0EE1-914B-965B-2F4BD3C9D8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z="3200" smtClean="0">
                <a:solidFill>
                  <a:srgbClr val="000000"/>
                </a:solidFill>
                <a:cs typeface="Calibri" pitchFamily="34" charset="0"/>
              </a:rPr>
              <a:t>9/9: Model Code of Conduct for Use of Official Vehicles</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755" name="Date Placeholder 3"/>
          <p:cNvSpPr>
            <a:spLocks noGrp="1"/>
          </p:cNvSpPr>
          <p:nvPr>
            <p:ph type="dt" sz="quarter" idx="10"/>
          </p:nvPr>
        </p:nvSpPr>
        <p:spPr bwMode="auto">
          <a:noFill/>
          <a:ln>
            <a:miter lim="800000"/>
            <a:headEnd/>
            <a:tailEnd/>
          </a:ln>
        </p:spPr>
        <p:txBody>
          <a:bodyPr/>
          <a:lstStyle/>
          <a:p>
            <a:fld id="{D8AFF03C-81B5-46F0-AF10-B2717903731E}" type="datetime1">
              <a:rPr lang="en-IN"/>
              <a:pPr/>
              <a:t>31-12-2016</a:t>
            </a:fld>
            <a:endParaRPr lang="en-US"/>
          </a:p>
        </p:txBody>
      </p:sp>
      <p:sp>
        <p:nvSpPr>
          <p:cNvPr id="7475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74757" name="Slide Number Placeholder 5"/>
          <p:cNvSpPr>
            <a:spLocks noGrp="1"/>
          </p:cNvSpPr>
          <p:nvPr>
            <p:ph type="sldNum" sz="quarter" idx="12"/>
          </p:nvPr>
        </p:nvSpPr>
        <p:spPr bwMode="auto">
          <a:noFill/>
          <a:ln>
            <a:miter lim="800000"/>
            <a:headEnd/>
            <a:tailEnd/>
          </a:ln>
        </p:spPr>
        <p:txBody>
          <a:bodyPr/>
          <a:lstStyle/>
          <a:p>
            <a:fld id="{D65BF49C-6AE0-4CDE-9D42-53EEA1906561}" type="slidenum">
              <a:rPr lang="en-US"/>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z="3200" smtClean="0">
                <a:solidFill>
                  <a:srgbClr val="000000"/>
                </a:solidFill>
                <a:cs typeface="Calibri" pitchFamily="34" charset="0"/>
              </a:rPr>
              <a:t>9/10: Model Code of Conduct for Use of Official Vehicles</a:t>
            </a:r>
            <a:endParaRPr lang="en-US" sz="32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5779" name="Date Placeholder 3"/>
          <p:cNvSpPr>
            <a:spLocks noGrp="1"/>
          </p:cNvSpPr>
          <p:nvPr>
            <p:ph type="dt" sz="quarter" idx="10"/>
          </p:nvPr>
        </p:nvSpPr>
        <p:spPr bwMode="auto">
          <a:noFill/>
          <a:ln>
            <a:miter lim="800000"/>
            <a:headEnd/>
            <a:tailEnd/>
          </a:ln>
        </p:spPr>
        <p:txBody>
          <a:bodyPr/>
          <a:lstStyle/>
          <a:p>
            <a:fld id="{613E58FE-B57F-4C27-B492-18F79B0C7480}" type="datetime1">
              <a:rPr lang="en-IN"/>
              <a:pPr/>
              <a:t>31-12-2016</a:t>
            </a:fld>
            <a:endParaRPr lang="en-US"/>
          </a:p>
        </p:txBody>
      </p:sp>
      <p:sp>
        <p:nvSpPr>
          <p:cNvPr id="7578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75781" name="Slide Number Placeholder 5"/>
          <p:cNvSpPr>
            <a:spLocks noGrp="1"/>
          </p:cNvSpPr>
          <p:nvPr>
            <p:ph type="sldNum" sz="quarter" idx="12"/>
          </p:nvPr>
        </p:nvSpPr>
        <p:spPr bwMode="auto">
          <a:noFill/>
          <a:ln>
            <a:miter lim="800000"/>
            <a:headEnd/>
            <a:tailEnd/>
          </a:ln>
        </p:spPr>
        <p:txBody>
          <a:bodyPr/>
          <a:lstStyle/>
          <a:p>
            <a:fld id="{61D5CA56-9256-4760-8794-7A835FEFACB3}" type="slidenum">
              <a:rPr lang="en-US"/>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z="3200" smtClean="0">
                <a:solidFill>
                  <a:srgbClr val="000000"/>
                </a:solidFill>
                <a:cs typeface="Calibri" pitchFamily="34" charset="0"/>
              </a:rPr>
              <a:t>9/11: Model Code of Conduct for Use of Official Vehicles</a:t>
            </a:r>
            <a:endParaRPr lang="en-US" sz="3200" smtClean="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6803" name="Date Placeholder 3"/>
          <p:cNvSpPr>
            <a:spLocks noGrp="1"/>
          </p:cNvSpPr>
          <p:nvPr>
            <p:ph type="dt" sz="quarter" idx="10"/>
          </p:nvPr>
        </p:nvSpPr>
        <p:spPr bwMode="auto">
          <a:noFill/>
          <a:ln>
            <a:miter lim="800000"/>
            <a:headEnd/>
            <a:tailEnd/>
          </a:ln>
        </p:spPr>
        <p:txBody>
          <a:bodyPr/>
          <a:lstStyle/>
          <a:p>
            <a:fld id="{1F475C8E-2F3D-4C5B-B1B0-030002D38E2F}" type="datetime1">
              <a:rPr lang="en-IN"/>
              <a:pPr/>
              <a:t>31-12-2016</a:t>
            </a:fld>
            <a:endParaRPr lang="en-US"/>
          </a:p>
        </p:txBody>
      </p:sp>
      <p:sp>
        <p:nvSpPr>
          <p:cNvPr id="7680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76805" name="Slide Number Placeholder 5"/>
          <p:cNvSpPr>
            <a:spLocks noGrp="1"/>
          </p:cNvSpPr>
          <p:nvPr>
            <p:ph type="sldNum" sz="quarter" idx="12"/>
          </p:nvPr>
        </p:nvSpPr>
        <p:spPr bwMode="auto">
          <a:noFill/>
          <a:ln>
            <a:miter lim="800000"/>
            <a:headEnd/>
            <a:tailEnd/>
          </a:ln>
        </p:spPr>
        <p:txBody>
          <a:bodyPr/>
          <a:lstStyle/>
          <a:p>
            <a:fld id="{0E6C2217-4B8E-47E2-9231-BDA37A27B37E}" type="slidenum">
              <a:rPr lang="en-US"/>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9/12: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F39CD6DA-B214-4F9B-896B-44FE44CBED1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8D3006C-5D9E-4791-8AC3-F61554003D37}" type="slidenum">
              <a:rPr lang="en-US"/>
              <a:pPr/>
              <a:t>74</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36DA0EB-13AC-2C4F-9387-09B94FD7A1CC}"/>
                                            </p:graphicEl>
                                          </p:spTgt>
                                        </p:tgtEl>
                                        <p:attrNameLst>
                                          <p:attrName>style.visibility</p:attrName>
                                        </p:attrNameLst>
                                      </p:cBhvr>
                                      <p:to>
                                        <p:strVal val="visible"/>
                                      </p:to>
                                    </p:set>
                                    <p:animEffect transition="in" filter="wipe(down)">
                                      <p:cBhvr>
                                        <p:cTn id="7" dur="500"/>
                                        <p:tgtEl>
                                          <p:spTgt spid="7">
                                            <p:graphicEl>
                                              <a:dgm id="{B36DA0EB-13AC-2C4F-9387-09B94FD7A1C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40599097-BC33-8145-AB4D-8026110708A8}"/>
                                            </p:graphicEl>
                                          </p:spTgt>
                                        </p:tgtEl>
                                        <p:attrNameLst>
                                          <p:attrName>style.visibility</p:attrName>
                                        </p:attrNameLst>
                                      </p:cBhvr>
                                      <p:to>
                                        <p:strVal val="visible"/>
                                      </p:to>
                                    </p:set>
                                    <p:animEffect transition="in" filter="wipe(down)">
                                      <p:cBhvr>
                                        <p:cTn id="12" dur="500"/>
                                        <p:tgtEl>
                                          <p:spTgt spid="7">
                                            <p:graphicEl>
                                              <a:dgm id="{40599097-BC33-8145-AB4D-8026110708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3"/>
            <a:ext cx="9144000" cy="1143001"/>
          </a:xfrm>
        </p:spPr>
        <p:txBody>
          <a:bodyPr rtlCol="0">
            <a:normAutofit fontScale="90000"/>
          </a:bodyPr>
          <a:lstStyle/>
          <a:p>
            <a:pPr fontAlgn="auto">
              <a:spcAft>
                <a:spcPts val="0"/>
              </a:spcAft>
              <a:defRPr/>
            </a:pPr>
            <a:r>
              <a:rPr lang="en-US" dirty="0" smtClean="0">
                <a:solidFill>
                  <a:srgbClr val="000000"/>
                </a:solidFill>
                <a:ea typeface="+mj-ea"/>
                <a:cs typeface="Calibri"/>
              </a:rPr>
              <a:t>9/13: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6307D3C3-D72B-4DD8-972A-F08CB0F1BCE2}"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2736DDEB-B3B5-45E8-904A-A64D9989A873}" type="slidenum">
              <a:rPr lang="en-US"/>
              <a:pPr/>
              <a:t>75</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FBAC4D22-9FB1-BB49-88F6-53CB53A3335B}"/>
                                            </p:graphicEl>
                                          </p:spTgt>
                                        </p:tgtEl>
                                        <p:attrNameLst>
                                          <p:attrName>style.visibility</p:attrName>
                                        </p:attrNameLst>
                                      </p:cBhvr>
                                      <p:to>
                                        <p:strVal val="visible"/>
                                      </p:to>
                                    </p:set>
                                    <p:animEffect transition="in" filter="wipe(down)">
                                      <p:cBhvr>
                                        <p:cTn id="7" dur="500"/>
                                        <p:tgtEl>
                                          <p:spTgt spid="7">
                                            <p:graphicEl>
                                              <a:dgm id="{FBAC4D22-9FB1-BB49-88F6-53CB53A33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374A186B-BE46-8645-B8AD-E66B6F3DCD7A}"/>
                                            </p:graphicEl>
                                          </p:spTgt>
                                        </p:tgtEl>
                                        <p:attrNameLst>
                                          <p:attrName>style.visibility</p:attrName>
                                        </p:attrNameLst>
                                      </p:cBhvr>
                                      <p:to>
                                        <p:strVal val="visible"/>
                                      </p:to>
                                    </p:set>
                                    <p:animEffect transition="in" filter="wipe(down)">
                                      <p:cBhvr>
                                        <p:cTn id="12" dur="500"/>
                                        <p:tgtEl>
                                          <p:spTgt spid="7">
                                            <p:graphicEl>
                                              <a:dgm id="{374A186B-BE46-8645-B8AD-E66B6F3DCD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9/14: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8" name="Content Placeholder 7"/>
          <p:cNvGraphicFramePr>
            <a:graphicFrameLocks noGrp="1"/>
          </p:cNvGraphicFramePr>
          <p:nvPr>
            <p:ph idx="1"/>
          </p:nvPr>
        </p:nvGraphicFramePr>
        <p:xfrm>
          <a:off x="0" y="1600200"/>
          <a:ext cx="91440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905076D-BD91-4DB6-9A02-B33660A968C9}"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68AB3F65-2DF5-4CF5-BCE1-46D8C85648D7}" type="slidenum">
              <a:rPr lang="en-US"/>
              <a:pPr/>
              <a:t>76</a:t>
            </a:fld>
            <a:endParaRPr lang="en-US"/>
          </a:p>
        </p:txBody>
      </p:sp>
      <p:sp>
        <p:nvSpPr>
          <p:cNvPr id="79878" name="TextBox 8"/>
          <p:cNvSpPr txBox="1">
            <a:spLocks noChangeArrowheads="1"/>
          </p:cNvSpPr>
          <p:nvPr/>
        </p:nvSpPr>
        <p:spPr bwMode="auto">
          <a:xfrm>
            <a:off x="3962400" y="1465263"/>
            <a:ext cx="1498600" cy="368300"/>
          </a:xfrm>
          <a:prstGeom prst="rect">
            <a:avLst/>
          </a:prstGeom>
          <a:noFill/>
          <a:ln w="9525">
            <a:noFill/>
            <a:miter lim="800000"/>
            <a:headEnd/>
            <a:tailEnd/>
          </a:ln>
        </p:spPr>
        <p:txBody>
          <a:bodyPr wrap="none">
            <a:spAutoFit/>
          </a:bodyPr>
          <a:lstStyle/>
          <a:p>
            <a:r>
              <a:rPr lang="en-US" b="1">
                <a:cs typeface="Calibri" pitchFamily="34" charset="0"/>
              </a:rPr>
              <a:t>DURING POLL</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9E3071FB-36FB-8A4A-8100-146D9E06C0E0}"/>
                                            </p:graphicEl>
                                          </p:spTgt>
                                        </p:tgtEl>
                                        <p:attrNameLst>
                                          <p:attrName>style.visibility</p:attrName>
                                        </p:attrNameLst>
                                      </p:cBhvr>
                                      <p:to>
                                        <p:strVal val="visible"/>
                                      </p:to>
                                    </p:set>
                                    <p:animEffect transition="in" filter="wipe(down)">
                                      <p:cBhvr>
                                        <p:cTn id="7" dur="500"/>
                                        <p:tgtEl>
                                          <p:spTgt spid="8">
                                            <p:graphicEl>
                                              <a:dgm id="{9E3071FB-36FB-8A4A-8100-146D9E06C0E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0A9A7A52-F72C-444E-BCF8-11195C632D40}"/>
                                            </p:graphicEl>
                                          </p:spTgt>
                                        </p:tgtEl>
                                        <p:attrNameLst>
                                          <p:attrName>style.visibility</p:attrName>
                                        </p:attrNameLst>
                                      </p:cBhvr>
                                      <p:to>
                                        <p:strVal val="visible"/>
                                      </p:to>
                                    </p:set>
                                    <p:animEffect transition="in" filter="wipe(down)">
                                      <p:cBhvr>
                                        <p:cTn id="10" dur="500"/>
                                        <p:tgtEl>
                                          <p:spTgt spid="8">
                                            <p:graphicEl>
                                              <a:dgm id="{0A9A7A52-F72C-444E-BCF8-11195C632D40}"/>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graphicEl>
                                              <a:dgm id="{1A55C75D-CE70-D840-AF33-7B6A345619F6}"/>
                                            </p:graphicEl>
                                          </p:spTgt>
                                        </p:tgtEl>
                                        <p:attrNameLst>
                                          <p:attrName>style.visibility</p:attrName>
                                        </p:attrNameLst>
                                      </p:cBhvr>
                                      <p:to>
                                        <p:strVal val="visible"/>
                                      </p:to>
                                    </p:set>
                                    <p:animEffect transition="in" filter="wipe(down)">
                                      <p:cBhvr>
                                        <p:cTn id="13" dur="500"/>
                                        <p:tgtEl>
                                          <p:spTgt spid="8">
                                            <p:graphicEl>
                                              <a:dgm id="{1A55C75D-CE70-D840-AF33-7B6A345619F6}"/>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graphicEl>
                                              <a:dgm id="{0BDC53D5-C9DA-9D43-B57F-3B18514DF987}"/>
                                            </p:graphicEl>
                                          </p:spTgt>
                                        </p:tgtEl>
                                        <p:attrNameLst>
                                          <p:attrName>style.visibility</p:attrName>
                                        </p:attrNameLst>
                                      </p:cBhvr>
                                      <p:to>
                                        <p:strVal val="visible"/>
                                      </p:to>
                                    </p:set>
                                    <p:animEffect transition="in" filter="wipe(down)">
                                      <p:cBhvr>
                                        <p:cTn id="18" dur="500"/>
                                        <p:tgtEl>
                                          <p:spTgt spid="8">
                                            <p:graphicEl>
                                              <a:dgm id="{0BDC53D5-C9DA-9D43-B57F-3B18514DF987}"/>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graphicEl>
                                              <a:dgm id="{B9BB8BFF-C0FB-2E42-8561-34F9CB798820}"/>
                                            </p:graphicEl>
                                          </p:spTgt>
                                        </p:tgtEl>
                                        <p:attrNameLst>
                                          <p:attrName>style.visibility</p:attrName>
                                        </p:attrNameLst>
                                      </p:cBhvr>
                                      <p:to>
                                        <p:strVal val="visible"/>
                                      </p:to>
                                    </p:set>
                                    <p:animEffect transition="in" filter="wipe(down)">
                                      <p:cBhvr>
                                        <p:cTn id="21" dur="500"/>
                                        <p:tgtEl>
                                          <p:spTgt spid="8">
                                            <p:graphicEl>
                                              <a:dgm id="{B9BB8BFF-C0FB-2E42-8561-34F9CB79882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dgm id="{6FDF9967-C496-C146-ADE1-DB9B35A4D521}"/>
                                            </p:graphicEl>
                                          </p:spTgt>
                                        </p:tgtEl>
                                        <p:attrNameLst>
                                          <p:attrName>style.visibility</p:attrName>
                                        </p:attrNameLst>
                                      </p:cBhvr>
                                      <p:to>
                                        <p:strVal val="visible"/>
                                      </p:to>
                                    </p:set>
                                    <p:animEffect transition="in" filter="wipe(down)">
                                      <p:cBhvr>
                                        <p:cTn id="26" dur="500"/>
                                        <p:tgtEl>
                                          <p:spTgt spid="8">
                                            <p:graphicEl>
                                              <a:dgm id="{6FDF9967-C496-C146-ADE1-DB9B35A4D521}"/>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graphicEl>
                                              <a:dgm id="{5630B554-A4ED-1545-903C-D2C896CD226B}"/>
                                            </p:graphicEl>
                                          </p:spTgt>
                                        </p:tgtEl>
                                        <p:attrNameLst>
                                          <p:attrName>style.visibility</p:attrName>
                                        </p:attrNameLst>
                                      </p:cBhvr>
                                      <p:to>
                                        <p:strVal val="visible"/>
                                      </p:to>
                                    </p:set>
                                    <p:animEffect transition="in" filter="wipe(down)">
                                      <p:cBhvr>
                                        <p:cTn id="29" dur="500"/>
                                        <p:tgtEl>
                                          <p:spTgt spid="8">
                                            <p:graphicEl>
                                              <a:dgm id="{5630B554-A4ED-1545-903C-D2C896CD226B}"/>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graphicEl>
                                              <a:dgm id="{5818CEC7-8DB0-4641-8E8F-115B541AFFE3}"/>
                                            </p:graphicEl>
                                          </p:spTgt>
                                        </p:tgtEl>
                                        <p:attrNameLst>
                                          <p:attrName>style.visibility</p:attrName>
                                        </p:attrNameLst>
                                      </p:cBhvr>
                                      <p:to>
                                        <p:strVal val="visible"/>
                                      </p:to>
                                    </p:set>
                                    <p:animEffect transition="in" filter="wipe(down)">
                                      <p:cBhvr>
                                        <p:cTn id="34" dur="500"/>
                                        <p:tgtEl>
                                          <p:spTgt spid="8">
                                            <p:graphicEl>
                                              <a:dgm id="{5818CEC7-8DB0-4641-8E8F-115B541AFFE3}"/>
                                            </p:graphic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
                                            <p:graphicEl>
                                              <a:dgm id="{1C791F0B-C3BB-5C48-8A2F-D073D645B918}"/>
                                            </p:graphicEl>
                                          </p:spTgt>
                                        </p:tgtEl>
                                        <p:attrNameLst>
                                          <p:attrName>style.visibility</p:attrName>
                                        </p:attrNameLst>
                                      </p:cBhvr>
                                      <p:to>
                                        <p:strVal val="visible"/>
                                      </p:to>
                                    </p:set>
                                    <p:animEffect transition="in" filter="wipe(down)">
                                      <p:cBhvr>
                                        <p:cTn id="37" dur="500"/>
                                        <p:tgtEl>
                                          <p:spTgt spid="8">
                                            <p:graphicEl>
                                              <a:dgm id="{1C791F0B-C3BB-5C48-8A2F-D073D645B91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graphicEl>
                                              <a:dgm id="{7FC2AB90-52D1-754D-8F7C-A2E552AF0D98}"/>
                                            </p:graphicEl>
                                          </p:spTgt>
                                        </p:tgtEl>
                                        <p:attrNameLst>
                                          <p:attrName>style.visibility</p:attrName>
                                        </p:attrNameLst>
                                      </p:cBhvr>
                                      <p:to>
                                        <p:strVal val="visible"/>
                                      </p:to>
                                    </p:set>
                                    <p:animEffect transition="in" filter="wipe(down)">
                                      <p:cBhvr>
                                        <p:cTn id="42" dur="500"/>
                                        <p:tgtEl>
                                          <p:spTgt spid="8">
                                            <p:graphicEl>
                                              <a:dgm id="{7FC2AB90-52D1-754D-8F7C-A2E552AF0D98}"/>
                                            </p:graphic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
                                            <p:graphicEl>
                                              <a:dgm id="{86600175-7E2D-4D4D-AA0C-F72E9E8E6ED5}"/>
                                            </p:graphicEl>
                                          </p:spTgt>
                                        </p:tgtEl>
                                        <p:attrNameLst>
                                          <p:attrName>style.visibility</p:attrName>
                                        </p:attrNameLst>
                                      </p:cBhvr>
                                      <p:to>
                                        <p:strVal val="visible"/>
                                      </p:to>
                                    </p:set>
                                    <p:animEffect transition="in" filter="wipe(down)">
                                      <p:cBhvr>
                                        <p:cTn id="45" dur="500"/>
                                        <p:tgtEl>
                                          <p:spTgt spid="8">
                                            <p:graphicEl>
                                              <a:dgm id="{86600175-7E2D-4D4D-AA0C-F72E9E8E6ED5}"/>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graphicEl>
                                              <a:dgm id="{44CA7586-58A1-C141-ADAB-5754C4BD5D7F}"/>
                                            </p:graphicEl>
                                          </p:spTgt>
                                        </p:tgtEl>
                                        <p:attrNameLst>
                                          <p:attrName>style.visibility</p:attrName>
                                        </p:attrNameLst>
                                      </p:cBhvr>
                                      <p:to>
                                        <p:strVal val="visible"/>
                                      </p:to>
                                    </p:set>
                                    <p:animEffect transition="in" filter="wipe(down)">
                                      <p:cBhvr>
                                        <p:cTn id="50" dur="500"/>
                                        <p:tgtEl>
                                          <p:spTgt spid="8">
                                            <p:graphicEl>
                                              <a:dgm id="{44CA7586-58A1-C141-ADAB-5754C4BD5D7F}"/>
                                            </p:graphic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graphicEl>
                                              <a:dgm id="{760AEF7B-599F-AB44-BE7D-3C31E8FAC197}"/>
                                            </p:graphicEl>
                                          </p:spTgt>
                                        </p:tgtEl>
                                        <p:attrNameLst>
                                          <p:attrName>style.visibility</p:attrName>
                                        </p:attrNameLst>
                                      </p:cBhvr>
                                      <p:to>
                                        <p:strVal val="visible"/>
                                      </p:to>
                                    </p:set>
                                    <p:animEffect transition="in" filter="wipe(down)">
                                      <p:cBhvr>
                                        <p:cTn id="53" dur="500"/>
                                        <p:tgtEl>
                                          <p:spTgt spid="8">
                                            <p:graphicEl>
                                              <a:dgm id="{760AEF7B-599F-AB44-BE7D-3C31E8FAC1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8" y="0"/>
            <a:ext cx="9136062" cy="1143000"/>
          </a:xfrm>
        </p:spPr>
        <p:txBody>
          <a:bodyPr rtlCol="0">
            <a:normAutofit fontScale="90000"/>
          </a:bodyPr>
          <a:lstStyle/>
          <a:p>
            <a:pPr fontAlgn="auto">
              <a:spcAft>
                <a:spcPts val="0"/>
              </a:spcAft>
              <a:defRPr/>
            </a:pPr>
            <a:r>
              <a:rPr lang="en-US" dirty="0" smtClean="0">
                <a:solidFill>
                  <a:srgbClr val="000000"/>
                </a:solidFill>
                <a:ea typeface="+mj-ea"/>
                <a:cs typeface="Calibri"/>
              </a:rPr>
              <a:t>9/15: </a:t>
            </a:r>
            <a:r>
              <a:rPr lang="en-US" dirty="0">
                <a:solidFill>
                  <a:srgbClr val="000000"/>
                </a:solidFill>
                <a:ea typeface="+mj-ea"/>
                <a:cs typeface="Calibri"/>
              </a:rPr>
              <a:t>Model Code of Conduct for Use of Official Vehicles</a:t>
            </a:r>
            <a:endParaRPr lang="en-US" dirty="0">
              <a:ea typeface="+mj-ea"/>
            </a:endParaRPr>
          </a:p>
        </p:txBody>
      </p:sp>
      <p:sp>
        <p:nvSpPr>
          <p:cNvPr id="80898" name="Content Placeholder 2"/>
          <p:cNvSpPr>
            <a:spLocks noGrp="1"/>
          </p:cNvSpPr>
          <p:nvPr>
            <p:ph idx="1"/>
          </p:nvPr>
        </p:nvSpPr>
        <p:spPr/>
        <p:txBody>
          <a:bodyPr/>
          <a:lstStyle/>
          <a:p>
            <a:pPr marL="0" indent="0">
              <a:buFont typeface="Arial" pitchFamily="34" charset="0"/>
              <a:buNone/>
            </a:pPr>
            <a:r>
              <a:rPr lang="en-US" smtClean="0">
                <a:cs typeface="Calibri" pitchFamily="34" charset="0"/>
              </a:rPr>
              <a:t>All above instructions are for two wheelers also. There is no ban on vehicle for genuine bonafide use for purpose other than election </a:t>
            </a:r>
          </a:p>
          <a:p>
            <a:pPr marL="0" indent="0">
              <a:buFont typeface="Arial" pitchFamily="34" charset="0"/>
              <a:buNone/>
            </a:pPr>
            <a:endParaRPr lang="en-US" smtClean="0">
              <a:cs typeface="Calibri" pitchFamily="34" charset="0"/>
            </a:endParaRPr>
          </a:p>
        </p:txBody>
      </p:sp>
      <p:sp>
        <p:nvSpPr>
          <p:cNvPr id="4" name="Date Placeholder 3"/>
          <p:cNvSpPr>
            <a:spLocks noGrp="1"/>
          </p:cNvSpPr>
          <p:nvPr>
            <p:ph type="dt" sz="quarter" idx="10"/>
          </p:nvPr>
        </p:nvSpPr>
        <p:spPr/>
        <p:txBody>
          <a:bodyPr/>
          <a:lstStyle/>
          <a:p>
            <a:fld id="{7EE153AF-D60A-4520-98EF-0E2B660FF019}"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DB4B14E-9554-4F28-8561-69E2D1ECE1FA}" type="slidenum">
              <a:rPr lang="en-US"/>
              <a:pPr/>
              <a:t>77</a:t>
            </a:fld>
            <a:endParaRPr lang="en-US"/>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9/16: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925BAA59-E852-4521-8A89-A848BD935517}"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EE2724E4-9E3D-4ED9-A309-2EECEA2AA059}" type="slidenum">
              <a:rPr lang="en-US"/>
              <a:pPr/>
              <a:t>78</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B36DA0EB-13AC-2C4F-9387-09B94FD7A1CC}"/>
                                            </p:graphicEl>
                                          </p:spTgt>
                                        </p:tgtEl>
                                        <p:attrNameLst>
                                          <p:attrName>style.visibility</p:attrName>
                                        </p:attrNameLst>
                                      </p:cBhvr>
                                      <p:to>
                                        <p:strVal val="visible"/>
                                      </p:to>
                                    </p:set>
                                    <p:animEffect transition="in" filter="wipe(down)">
                                      <p:cBhvr>
                                        <p:cTn id="7" dur="500"/>
                                        <p:tgtEl>
                                          <p:spTgt spid="7">
                                            <p:graphicEl>
                                              <a:dgm id="{B36DA0EB-13AC-2C4F-9387-09B94FD7A1C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40599097-BC33-8145-AB4D-8026110708A8}"/>
                                            </p:graphicEl>
                                          </p:spTgt>
                                        </p:tgtEl>
                                        <p:attrNameLst>
                                          <p:attrName>style.visibility</p:attrName>
                                        </p:attrNameLst>
                                      </p:cBhvr>
                                      <p:to>
                                        <p:strVal val="visible"/>
                                      </p:to>
                                    </p:set>
                                    <p:animEffect transition="in" filter="wipe(down)">
                                      <p:cBhvr>
                                        <p:cTn id="12" dur="500"/>
                                        <p:tgtEl>
                                          <p:spTgt spid="7">
                                            <p:graphicEl>
                                              <a:dgm id="{40599097-BC33-8145-AB4D-8026110708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9/17: </a:t>
            </a:r>
            <a:r>
              <a:rPr lang="en-US" dirty="0">
                <a:solidFill>
                  <a:srgbClr val="000000"/>
                </a:solidFill>
                <a:ea typeface="+mj-ea"/>
                <a:cs typeface="Calibri"/>
              </a:rPr>
              <a:t>Model Code of Conduct for Use of Official Vehicles</a:t>
            </a:r>
            <a:endParaRPr lang="en-US" dirty="0">
              <a:ea typeface="+mj-ea"/>
            </a:endParaRPr>
          </a:p>
        </p:txBody>
      </p:sp>
      <p:graphicFrame>
        <p:nvGraphicFramePr>
          <p:cNvPr id="7" name="Content Placeholder 6"/>
          <p:cNvGraphicFramePr>
            <a:graphicFrameLocks noGrp="1"/>
          </p:cNvGraphicFramePr>
          <p:nvPr>
            <p:ph idx="1"/>
          </p:nvPr>
        </p:nvGraphicFramePr>
        <p:xfrm>
          <a:off x="457200" y="1262743"/>
          <a:ext cx="8229600" cy="538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17C5FC0A-3C00-4F9C-A7A9-86D25DC60936}"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5D903D95-21B9-4D13-B864-A7F8D61B0FE2}" type="slidenum">
              <a:rPr lang="en-US"/>
              <a:pPr/>
              <a:t>79</a:t>
            </a:fld>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C5DC2224-26F4-4447-B02B-16C1FF11D33F}"/>
                                            </p:graphicEl>
                                          </p:spTgt>
                                        </p:tgtEl>
                                        <p:attrNameLst>
                                          <p:attrName>style.visibility</p:attrName>
                                        </p:attrNameLst>
                                      </p:cBhvr>
                                      <p:to>
                                        <p:strVal val="visible"/>
                                      </p:to>
                                    </p:set>
                                    <p:animEffect transition="in" filter="wipe(down)">
                                      <p:cBhvr>
                                        <p:cTn id="7" dur="500"/>
                                        <p:tgtEl>
                                          <p:spTgt spid="7">
                                            <p:graphicEl>
                                              <a:dgm id="{C5DC2224-26F4-4447-B02B-16C1FF11D3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1AA099A5-0C48-3F48-A282-7F6659D025E3}"/>
                                            </p:graphicEl>
                                          </p:spTgt>
                                        </p:tgtEl>
                                        <p:attrNameLst>
                                          <p:attrName>style.visibility</p:attrName>
                                        </p:attrNameLst>
                                      </p:cBhvr>
                                      <p:to>
                                        <p:strVal val="visible"/>
                                      </p:to>
                                    </p:set>
                                    <p:animEffect transition="in" filter="wipe(down)">
                                      <p:cBhvr>
                                        <p:cTn id="12" dur="500"/>
                                        <p:tgtEl>
                                          <p:spTgt spid="7">
                                            <p:graphicEl>
                                              <a:dgm id="{1AA099A5-0C48-3F48-A282-7F6659D025E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116FB601-B263-EE49-BE51-E14FED9A37AE}"/>
                                            </p:graphicEl>
                                          </p:spTgt>
                                        </p:tgtEl>
                                        <p:attrNameLst>
                                          <p:attrName>style.visibility</p:attrName>
                                        </p:attrNameLst>
                                      </p:cBhvr>
                                      <p:to>
                                        <p:strVal val="visible"/>
                                      </p:to>
                                    </p:set>
                                    <p:animEffect transition="in" filter="wipe(down)">
                                      <p:cBhvr>
                                        <p:cTn id="17" dur="500"/>
                                        <p:tgtEl>
                                          <p:spTgt spid="7">
                                            <p:graphicEl>
                                              <a:dgm id="{116FB601-B263-EE49-BE51-E14FED9A37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libri"/>
              </a:rPr>
              <a:t>4/1: </a:t>
            </a:r>
            <a:r>
              <a:rPr lang="en-US" dirty="0">
                <a:solidFill>
                  <a:srgbClr val="000000"/>
                </a:solidFill>
                <a:ea typeface="+mj-ea"/>
                <a:cs typeface="Calibri"/>
              </a:rPr>
              <a:t>Model Code of Conduct for </a:t>
            </a:r>
            <a:r>
              <a:rPr lang="en-US" dirty="0" smtClean="0">
                <a:solidFill>
                  <a:srgbClr val="000000"/>
                </a:solidFill>
                <a:ea typeface="+mj-ea"/>
                <a:cs typeface="Calibri"/>
              </a:rPr>
              <a:t>Officials</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799A64A8-CC9D-4DF4-8A0A-AE2BA4524821}"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B05F8E1A-F2BF-42D1-BBA6-F94FDE433485}" type="slidenum">
              <a:rPr lang="en-US"/>
              <a:pPr/>
              <a:t>8</a:t>
            </a:fld>
            <a:endParaRPr lang="en-US"/>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8F7CBBCD-5273-4EDF-A1DE-D33F27274DFF}" type="slidenum">
              <a:rPr lang="en-US"/>
              <a:pPr/>
              <a:t>80</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z="3200" smtClean="0">
                <a:solidFill>
                  <a:srgbClr val="000000"/>
                </a:solidFill>
              </a:rPr>
              <a:t>10/1: MCC for State/Central Government</a:t>
            </a:r>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C56F1AEE-8262-48FB-B44F-C8FF0948C589}"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24738DF4-EBA1-4322-9ED9-1E16281786A3}" type="slidenum">
              <a:rPr lang="en-US"/>
              <a:pPr/>
              <a:t>81</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36A671D0-6864-024B-B76D-AFA3D8CF79CB}"/>
                                            </p:graphicEl>
                                          </p:spTgt>
                                        </p:tgtEl>
                                        <p:attrNameLst>
                                          <p:attrName>style.visibility</p:attrName>
                                        </p:attrNameLst>
                                      </p:cBhvr>
                                      <p:to>
                                        <p:strVal val="visible"/>
                                      </p:to>
                                    </p:set>
                                    <p:animEffect transition="in" filter="wipe(down)">
                                      <p:cBhvr>
                                        <p:cTn id="7" dur="500"/>
                                        <p:tgtEl>
                                          <p:spTgt spid="9">
                                            <p:graphicEl>
                                              <a:dgm id="{36A671D0-6864-024B-B76D-AFA3D8CF79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43C0D289-DB84-1044-AE7A-D2F2D24A0094}"/>
                                            </p:graphicEl>
                                          </p:spTgt>
                                        </p:tgtEl>
                                        <p:attrNameLst>
                                          <p:attrName>style.visibility</p:attrName>
                                        </p:attrNameLst>
                                      </p:cBhvr>
                                      <p:to>
                                        <p:strVal val="visible"/>
                                      </p:to>
                                    </p:set>
                                    <p:animEffect transition="in" filter="wipe(down)">
                                      <p:cBhvr>
                                        <p:cTn id="12" dur="500"/>
                                        <p:tgtEl>
                                          <p:spTgt spid="9">
                                            <p:graphicEl>
                                              <a:dgm id="{43C0D289-DB84-1044-AE7A-D2F2D24A009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D6F6D103-1D3E-D44B-9AE5-D01A71F636C0}"/>
                                            </p:graphicEl>
                                          </p:spTgt>
                                        </p:tgtEl>
                                        <p:attrNameLst>
                                          <p:attrName>style.visibility</p:attrName>
                                        </p:attrNameLst>
                                      </p:cBhvr>
                                      <p:to>
                                        <p:strVal val="visible"/>
                                      </p:to>
                                    </p:set>
                                    <p:animEffect transition="in" filter="wipe(down)">
                                      <p:cBhvr>
                                        <p:cTn id="15" dur="500"/>
                                        <p:tgtEl>
                                          <p:spTgt spid="9">
                                            <p:graphicEl>
                                              <a:dgm id="{D6F6D103-1D3E-D44B-9AE5-D01A71F636C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graphicEl>
                                              <a:dgm id="{720F7DA4-FBFF-7E48-A0D3-8830C9DB0CA8}"/>
                                            </p:graphicEl>
                                          </p:spTgt>
                                        </p:tgtEl>
                                        <p:attrNameLst>
                                          <p:attrName>style.visibility</p:attrName>
                                        </p:attrNameLst>
                                      </p:cBhvr>
                                      <p:to>
                                        <p:strVal val="visible"/>
                                      </p:to>
                                    </p:set>
                                    <p:animEffect transition="in" filter="wipe(down)">
                                      <p:cBhvr>
                                        <p:cTn id="20" dur="500"/>
                                        <p:tgtEl>
                                          <p:spTgt spid="9">
                                            <p:graphicEl>
                                              <a:dgm id="{720F7DA4-FBFF-7E48-A0D3-8830C9DB0CA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graphicEl>
                                              <a:dgm id="{6559D0F3-9890-EB42-8BB8-87E04AB5F4C6}"/>
                                            </p:graphicEl>
                                          </p:spTgt>
                                        </p:tgtEl>
                                        <p:attrNameLst>
                                          <p:attrName>style.visibility</p:attrName>
                                        </p:attrNameLst>
                                      </p:cBhvr>
                                      <p:to>
                                        <p:strVal val="visible"/>
                                      </p:to>
                                    </p:set>
                                    <p:animEffect transition="in" filter="wipe(down)">
                                      <p:cBhvr>
                                        <p:cTn id="23" dur="500"/>
                                        <p:tgtEl>
                                          <p:spTgt spid="9">
                                            <p:graphicEl>
                                              <a:dgm id="{6559D0F3-9890-EB42-8BB8-87E04AB5F4C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EC69DB8A-2C4E-4A46-815E-5CDFD8682499}"/>
                                            </p:graphicEl>
                                          </p:spTgt>
                                        </p:tgtEl>
                                        <p:attrNameLst>
                                          <p:attrName>style.visibility</p:attrName>
                                        </p:attrNameLst>
                                      </p:cBhvr>
                                      <p:to>
                                        <p:strVal val="visible"/>
                                      </p:to>
                                    </p:set>
                                    <p:animEffect transition="in" filter="wipe(down)">
                                      <p:cBhvr>
                                        <p:cTn id="28" dur="500"/>
                                        <p:tgtEl>
                                          <p:spTgt spid="9">
                                            <p:graphicEl>
                                              <a:dgm id="{EC69DB8A-2C4E-4A46-815E-5CDFD868249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graphicEl>
                                              <a:dgm id="{A77536FB-5D58-164D-97AB-DFC977C9E609}"/>
                                            </p:graphicEl>
                                          </p:spTgt>
                                        </p:tgtEl>
                                        <p:attrNameLst>
                                          <p:attrName>style.visibility</p:attrName>
                                        </p:attrNameLst>
                                      </p:cBhvr>
                                      <p:to>
                                        <p:strVal val="visible"/>
                                      </p:to>
                                    </p:set>
                                    <p:animEffect transition="in" filter="wipe(down)">
                                      <p:cBhvr>
                                        <p:cTn id="31" dur="500"/>
                                        <p:tgtEl>
                                          <p:spTgt spid="9">
                                            <p:graphicEl>
                                              <a:dgm id="{A77536FB-5D58-164D-97AB-DFC977C9E60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71DAADFE-FB09-524D-A4E2-82885D26E78A}"/>
                                            </p:graphicEl>
                                          </p:spTgt>
                                        </p:tgtEl>
                                        <p:attrNameLst>
                                          <p:attrName>style.visibility</p:attrName>
                                        </p:attrNameLst>
                                      </p:cBhvr>
                                      <p:to>
                                        <p:strVal val="visible"/>
                                      </p:to>
                                    </p:set>
                                    <p:animEffect transition="in" filter="wipe(down)">
                                      <p:cBhvr>
                                        <p:cTn id="36" dur="500"/>
                                        <p:tgtEl>
                                          <p:spTgt spid="9">
                                            <p:graphicEl>
                                              <a:dgm id="{71DAADFE-FB09-524D-A4E2-82885D26E78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124E8D77-4190-0049-B94A-D7B8CEA019DE}"/>
                                            </p:graphicEl>
                                          </p:spTgt>
                                        </p:tgtEl>
                                        <p:attrNameLst>
                                          <p:attrName>style.visibility</p:attrName>
                                        </p:attrNameLst>
                                      </p:cBhvr>
                                      <p:to>
                                        <p:strVal val="visible"/>
                                      </p:to>
                                    </p:set>
                                    <p:animEffect transition="in" filter="wipe(down)">
                                      <p:cBhvr>
                                        <p:cTn id="39" dur="500"/>
                                        <p:tgtEl>
                                          <p:spTgt spid="9">
                                            <p:graphicEl>
                                              <a:dgm id="{124E8D77-4190-0049-B94A-D7B8CEA019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graphicEl>
                                              <a:dgm id="{D72DB2B6-55FD-0446-9233-0DD82CA251A6}"/>
                                            </p:graphicEl>
                                          </p:spTgt>
                                        </p:tgtEl>
                                        <p:attrNameLst>
                                          <p:attrName>style.visibility</p:attrName>
                                        </p:attrNameLst>
                                      </p:cBhvr>
                                      <p:to>
                                        <p:strVal val="visible"/>
                                      </p:to>
                                    </p:set>
                                    <p:animEffect transition="in" filter="wipe(down)">
                                      <p:cBhvr>
                                        <p:cTn id="44" dur="500"/>
                                        <p:tgtEl>
                                          <p:spTgt spid="9">
                                            <p:graphicEl>
                                              <a:dgm id="{D72DB2B6-55FD-0446-9233-0DD82CA251A6}"/>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EB46C134-31EC-1142-B099-09C6B46AC332}"/>
                                            </p:graphicEl>
                                          </p:spTgt>
                                        </p:tgtEl>
                                        <p:attrNameLst>
                                          <p:attrName>style.visibility</p:attrName>
                                        </p:attrNameLst>
                                      </p:cBhvr>
                                      <p:to>
                                        <p:strVal val="visible"/>
                                      </p:to>
                                    </p:set>
                                    <p:animEffect transition="in" filter="wipe(down)">
                                      <p:cBhvr>
                                        <p:cTn id="47" dur="500"/>
                                        <p:tgtEl>
                                          <p:spTgt spid="9">
                                            <p:graphicEl>
                                              <a:dgm id="{EB46C134-31EC-1142-B099-09C6B46AC3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mbria"/>
              </a:rPr>
              <a:t>10/2: </a:t>
            </a:r>
            <a:r>
              <a:rPr lang="en-US" dirty="0">
                <a:solidFill>
                  <a:srgbClr val="000000"/>
                </a:solidFill>
                <a:ea typeface="+mj-ea"/>
                <a:cs typeface="Cambria"/>
              </a:rPr>
              <a:t>MCC for State/Central Government</a:t>
            </a:r>
            <a:endParaRPr lang="en-US" dirty="0">
              <a:ea typeface="+mj-ea"/>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B689B306-F8FE-495B-9965-9D59F758D63C}"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9D60EBE1-F686-4F6C-8098-668C50FB7F64}" type="slidenum">
              <a:rPr lang="en-US"/>
              <a:pPr/>
              <a:t>82</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1121CAF9-6A69-AC4A-9662-B693550B47BD}"/>
                                            </p:graphicEl>
                                          </p:spTgt>
                                        </p:tgtEl>
                                        <p:attrNameLst>
                                          <p:attrName>style.visibility</p:attrName>
                                        </p:attrNameLst>
                                      </p:cBhvr>
                                      <p:to>
                                        <p:strVal val="visible"/>
                                      </p:to>
                                    </p:set>
                                    <p:animEffect transition="in" filter="wipe(down)">
                                      <p:cBhvr>
                                        <p:cTn id="7" dur="500"/>
                                        <p:tgtEl>
                                          <p:spTgt spid="8">
                                            <p:graphicEl>
                                              <a:dgm id="{1121CAF9-6A69-AC4A-9662-B693550B47BD}"/>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8E7F943B-D5D2-8A42-A43E-87F319DBC57E}"/>
                                            </p:graphicEl>
                                          </p:spTgt>
                                        </p:tgtEl>
                                        <p:attrNameLst>
                                          <p:attrName>style.visibility</p:attrName>
                                        </p:attrNameLst>
                                      </p:cBhvr>
                                      <p:to>
                                        <p:strVal val="visible"/>
                                      </p:to>
                                    </p:set>
                                    <p:animEffect transition="in" filter="wipe(down)">
                                      <p:cBhvr>
                                        <p:cTn id="10" dur="500"/>
                                        <p:tgtEl>
                                          <p:spTgt spid="8">
                                            <p:graphicEl>
                                              <a:dgm id="{8E7F943B-D5D2-8A42-A43E-87F319DBC57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graphicEl>
                                              <a:dgm id="{80928FD0-81C6-A34B-8D6D-2AEFD47D3CF6}"/>
                                            </p:graphicEl>
                                          </p:spTgt>
                                        </p:tgtEl>
                                        <p:attrNameLst>
                                          <p:attrName>style.visibility</p:attrName>
                                        </p:attrNameLst>
                                      </p:cBhvr>
                                      <p:to>
                                        <p:strVal val="visible"/>
                                      </p:to>
                                    </p:set>
                                    <p:animEffect transition="in" filter="wipe(down)">
                                      <p:cBhvr>
                                        <p:cTn id="15" dur="500"/>
                                        <p:tgtEl>
                                          <p:spTgt spid="8">
                                            <p:graphicEl>
                                              <a:dgm id="{80928FD0-81C6-A34B-8D6D-2AEFD47D3CF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graphicEl>
                                              <a:dgm id="{820A63A2-3760-CA46-B820-5EDC68DD836C}"/>
                                            </p:graphicEl>
                                          </p:spTgt>
                                        </p:tgtEl>
                                        <p:attrNameLst>
                                          <p:attrName>style.visibility</p:attrName>
                                        </p:attrNameLst>
                                      </p:cBhvr>
                                      <p:to>
                                        <p:strVal val="visible"/>
                                      </p:to>
                                    </p:set>
                                    <p:animEffect transition="in" filter="wipe(down)">
                                      <p:cBhvr>
                                        <p:cTn id="18" dur="500"/>
                                        <p:tgtEl>
                                          <p:spTgt spid="8">
                                            <p:graphicEl>
                                              <a:dgm id="{820A63A2-3760-CA46-B820-5EDC68DD836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graphicEl>
                                              <a:dgm id="{E80D066A-C531-2F4D-A426-5BC8FA7679D4}"/>
                                            </p:graphicEl>
                                          </p:spTgt>
                                        </p:tgtEl>
                                        <p:attrNameLst>
                                          <p:attrName>style.visibility</p:attrName>
                                        </p:attrNameLst>
                                      </p:cBhvr>
                                      <p:to>
                                        <p:strVal val="visible"/>
                                      </p:to>
                                    </p:set>
                                    <p:animEffect transition="in" filter="wipe(down)">
                                      <p:cBhvr>
                                        <p:cTn id="23" dur="500"/>
                                        <p:tgtEl>
                                          <p:spTgt spid="8">
                                            <p:graphicEl>
                                              <a:dgm id="{E80D066A-C531-2F4D-A426-5BC8FA7679D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graphicEl>
                                              <a:dgm id="{8B2481F5-A497-DB4A-A8AC-5DA4C161B913}"/>
                                            </p:graphicEl>
                                          </p:spTgt>
                                        </p:tgtEl>
                                        <p:attrNameLst>
                                          <p:attrName>style.visibility</p:attrName>
                                        </p:attrNameLst>
                                      </p:cBhvr>
                                      <p:to>
                                        <p:strVal val="visible"/>
                                      </p:to>
                                    </p:set>
                                    <p:animEffect transition="in" filter="wipe(down)">
                                      <p:cBhvr>
                                        <p:cTn id="26" dur="500"/>
                                        <p:tgtEl>
                                          <p:spTgt spid="8">
                                            <p:graphicEl>
                                              <a:dgm id="{8B2481F5-A497-DB4A-A8AC-5DA4C161B9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mbria"/>
              </a:rPr>
              <a:t>10/3: </a:t>
            </a:r>
            <a:r>
              <a:rPr lang="en-US" dirty="0">
                <a:solidFill>
                  <a:srgbClr val="000000"/>
                </a:solidFill>
                <a:ea typeface="+mj-ea"/>
                <a:cs typeface="Cambria"/>
              </a:rPr>
              <a:t>MCC for State/Central Government</a:t>
            </a:r>
            <a:endParaRPr lang="en-US" dirty="0">
              <a:ea typeface="+mj-ea"/>
            </a:endParaRP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BC13FFB-2571-41FC-9083-C84666C9931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F5CB9C6C-7BD0-4B8E-A86E-6CC847B2C310}" type="slidenum">
              <a:rPr lang="en-US"/>
              <a:pPr/>
              <a:t>83</a:t>
            </a:fld>
            <a:endParaRPr lang="en-US"/>
          </a:p>
        </p:txBody>
      </p:sp>
      <p:sp>
        <p:nvSpPr>
          <p:cNvPr id="87046" name="TextBox 8"/>
          <p:cNvSpPr txBox="1">
            <a:spLocks noChangeArrowheads="1"/>
          </p:cNvSpPr>
          <p:nvPr/>
        </p:nvSpPr>
        <p:spPr bwMode="auto">
          <a:xfrm>
            <a:off x="1846263" y="2540000"/>
            <a:ext cx="5392737" cy="646113"/>
          </a:xfrm>
          <a:prstGeom prst="rect">
            <a:avLst/>
          </a:prstGeom>
          <a:noFill/>
          <a:ln w="9525">
            <a:noFill/>
            <a:miter lim="800000"/>
            <a:headEnd/>
            <a:tailEnd/>
          </a:ln>
        </p:spPr>
        <p:txBody>
          <a:bodyPr wrap="none">
            <a:spAutoFit/>
          </a:bodyPr>
          <a:lstStyle/>
          <a:p>
            <a:r>
              <a:rPr lang="en-US" b="1">
                <a:latin typeface="Cambria" pitchFamily="18" charset="0"/>
              </a:rPr>
              <a:t>Works can be continued by Government agencies</a:t>
            </a:r>
          </a:p>
          <a:p>
            <a:endParaRPr lang="en-US" b="1"/>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34F18FE-1EC2-2A43-892E-7E72C1CD0D5D}"/>
                                            </p:graphicEl>
                                          </p:spTgt>
                                        </p:tgtEl>
                                        <p:attrNameLst>
                                          <p:attrName>style.visibility</p:attrName>
                                        </p:attrNameLst>
                                      </p:cBhvr>
                                      <p:to>
                                        <p:strVal val="visible"/>
                                      </p:to>
                                    </p:set>
                                    <p:animEffect transition="in" filter="wipe(down)">
                                      <p:cBhvr>
                                        <p:cTn id="7" dur="500"/>
                                        <p:tgtEl>
                                          <p:spTgt spid="8">
                                            <p:graphicEl>
                                              <a:dgm id="{B34F18FE-1EC2-2A43-892E-7E72C1CD0D5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D2E2B21D-977F-0444-BA58-E0AAE955C8A9}"/>
                                            </p:graphicEl>
                                          </p:spTgt>
                                        </p:tgtEl>
                                        <p:attrNameLst>
                                          <p:attrName>style.visibility</p:attrName>
                                        </p:attrNameLst>
                                      </p:cBhvr>
                                      <p:to>
                                        <p:strVal val="visible"/>
                                      </p:to>
                                    </p:set>
                                    <p:animEffect transition="in" filter="wipe(down)">
                                      <p:cBhvr>
                                        <p:cTn id="12" dur="500"/>
                                        <p:tgtEl>
                                          <p:spTgt spid="8">
                                            <p:graphicEl>
                                              <a:dgm id="{D2E2B21D-977F-0444-BA58-E0AAE955C8A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graphicEl>
                                              <a:dgm id="{834F9F92-0824-6742-9074-A854235B38D2}"/>
                                            </p:graphicEl>
                                          </p:spTgt>
                                        </p:tgtEl>
                                        <p:attrNameLst>
                                          <p:attrName>style.visibility</p:attrName>
                                        </p:attrNameLst>
                                      </p:cBhvr>
                                      <p:to>
                                        <p:strVal val="visible"/>
                                      </p:to>
                                    </p:set>
                                    <p:animEffect transition="in" filter="wipe(down)">
                                      <p:cBhvr>
                                        <p:cTn id="15" dur="500"/>
                                        <p:tgtEl>
                                          <p:spTgt spid="8">
                                            <p:graphicEl>
                                              <a:dgm id="{834F9F92-0824-6742-9074-A854235B38D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dgm id="{3DC5EB3E-58D4-6A4C-BE0E-F9AE614D772F}"/>
                                            </p:graphicEl>
                                          </p:spTgt>
                                        </p:tgtEl>
                                        <p:attrNameLst>
                                          <p:attrName>style.visibility</p:attrName>
                                        </p:attrNameLst>
                                      </p:cBhvr>
                                      <p:to>
                                        <p:strVal val="visible"/>
                                      </p:to>
                                    </p:set>
                                    <p:animEffect transition="in" filter="wipe(down)">
                                      <p:cBhvr>
                                        <p:cTn id="20" dur="500"/>
                                        <p:tgtEl>
                                          <p:spTgt spid="8">
                                            <p:graphicEl>
                                              <a:dgm id="{3DC5EB3E-58D4-6A4C-BE0E-F9AE614D772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graphicEl>
                                              <a:dgm id="{2AD8FC5B-4B02-9543-BD75-A1D85C7265C5}"/>
                                            </p:graphicEl>
                                          </p:spTgt>
                                        </p:tgtEl>
                                        <p:attrNameLst>
                                          <p:attrName>style.visibility</p:attrName>
                                        </p:attrNameLst>
                                      </p:cBhvr>
                                      <p:to>
                                        <p:strVal val="visible"/>
                                      </p:to>
                                    </p:set>
                                    <p:animEffect transition="in" filter="wipe(down)">
                                      <p:cBhvr>
                                        <p:cTn id="23" dur="500"/>
                                        <p:tgtEl>
                                          <p:spTgt spid="8">
                                            <p:graphicEl>
                                              <a:dgm id="{2AD8FC5B-4B02-9543-BD75-A1D85C7265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dgm id="{62E7BBE4-2B8F-B94B-A7E9-26B353C71A72}"/>
                                            </p:graphicEl>
                                          </p:spTgt>
                                        </p:tgtEl>
                                        <p:attrNameLst>
                                          <p:attrName>style.visibility</p:attrName>
                                        </p:attrNameLst>
                                      </p:cBhvr>
                                      <p:to>
                                        <p:strVal val="visible"/>
                                      </p:to>
                                    </p:set>
                                    <p:animEffect transition="in" filter="wipe(down)">
                                      <p:cBhvr>
                                        <p:cTn id="28" dur="500"/>
                                        <p:tgtEl>
                                          <p:spTgt spid="8">
                                            <p:graphicEl>
                                              <a:dgm id="{62E7BBE4-2B8F-B94B-A7E9-26B353C71A7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graphicEl>
                                              <a:dgm id="{3D1BD4B0-F8A8-934A-9082-7C7D27B7C6E3}"/>
                                            </p:graphicEl>
                                          </p:spTgt>
                                        </p:tgtEl>
                                        <p:attrNameLst>
                                          <p:attrName>style.visibility</p:attrName>
                                        </p:attrNameLst>
                                      </p:cBhvr>
                                      <p:to>
                                        <p:strVal val="visible"/>
                                      </p:to>
                                    </p:set>
                                    <p:animEffect transition="in" filter="wipe(down)">
                                      <p:cBhvr>
                                        <p:cTn id="31" dur="500"/>
                                        <p:tgtEl>
                                          <p:spTgt spid="8">
                                            <p:graphicEl>
                                              <a:dgm id="{3D1BD4B0-F8A8-934A-9082-7C7D27B7C6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z="2800" smtClean="0">
                <a:solidFill>
                  <a:srgbClr val="000000"/>
                </a:solidFill>
              </a:rPr>
              <a:t>10/4: MCC for State/Central Government</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3AE229C3-4D73-4B87-950E-418CE9D91F87}"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641A9296-73FA-4A33-9D2A-4992B1A10A06}" type="slidenum">
              <a:rPr lang="en-US"/>
              <a:pPr/>
              <a:t>84</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721B8EC2-9D6E-F44C-A02D-BFE46D619B6B}"/>
                                            </p:graphicEl>
                                          </p:spTgt>
                                        </p:tgtEl>
                                        <p:attrNameLst>
                                          <p:attrName>style.visibility</p:attrName>
                                        </p:attrNameLst>
                                      </p:cBhvr>
                                      <p:to>
                                        <p:strVal val="visible"/>
                                      </p:to>
                                    </p:set>
                                    <p:animEffect transition="in" filter="wipe(down)">
                                      <p:cBhvr>
                                        <p:cTn id="7" dur="500"/>
                                        <p:tgtEl>
                                          <p:spTgt spid="7">
                                            <p:graphicEl>
                                              <a:dgm id="{721B8EC2-9D6E-F44C-A02D-BFE46D619B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152983A-E3A8-EC4B-9372-E0379F8CBB73}"/>
                                            </p:graphicEl>
                                          </p:spTgt>
                                        </p:tgtEl>
                                        <p:attrNameLst>
                                          <p:attrName>style.visibility</p:attrName>
                                        </p:attrNameLst>
                                      </p:cBhvr>
                                      <p:to>
                                        <p:strVal val="visible"/>
                                      </p:to>
                                    </p:set>
                                    <p:animEffect transition="in" filter="wipe(down)">
                                      <p:cBhvr>
                                        <p:cTn id="12" dur="500"/>
                                        <p:tgtEl>
                                          <p:spTgt spid="7">
                                            <p:graphicEl>
                                              <a:dgm id="{9152983A-E3A8-EC4B-9372-E0379F8CBB7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0FCBD16E-54D2-904F-B8FA-7843732EFB55}"/>
                                            </p:graphicEl>
                                          </p:spTgt>
                                        </p:tgtEl>
                                        <p:attrNameLst>
                                          <p:attrName>style.visibility</p:attrName>
                                        </p:attrNameLst>
                                      </p:cBhvr>
                                      <p:to>
                                        <p:strVal val="visible"/>
                                      </p:to>
                                    </p:set>
                                    <p:animEffect transition="in" filter="wipe(down)">
                                      <p:cBhvr>
                                        <p:cTn id="17" dur="500"/>
                                        <p:tgtEl>
                                          <p:spTgt spid="7">
                                            <p:graphicEl>
                                              <a:dgm id="{0FCBD16E-54D2-904F-B8FA-7843732EFB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E81ECBA-2A92-264D-B375-373DD5F630C1}"/>
                                            </p:graphicEl>
                                          </p:spTgt>
                                        </p:tgtEl>
                                        <p:attrNameLst>
                                          <p:attrName>style.visibility</p:attrName>
                                        </p:attrNameLst>
                                      </p:cBhvr>
                                      <p:to>
                                        <p:strVal val="visible"/>
                                      </p:to>
                                    </p:set>
                                    <p:animEffect transition="in" filter="wipe(down)">
                                      <p:cBhvr>
                                        <p:cTn id="22" dur="500"/>
                                        <p:tgtEl>
                                          <p:spTgt spid="7">
                                            <p:graphicEl>
                                              <a:dgm id="{DE81ECBA-2A92-264D-B375-373DD5F630C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dgm id="{355CDC46-3374-8D46-BA95-F661C119FF7C}"/>
                                            </p:graphicEl>
                                          </p:spTgt>
                                        </p:tgtEl>
                                        <p:attrNameLst>
                                          <p:attrName>style.visibility</p:attrName>
                                        </p:attrNameLst>
                                      </p:cBhvr>
                                      <p:to>
                                        <p:strVal val="visible"/>
                                      </p:to>
                                    </p:set>
                                    <p:animEffect transition="in" filter="wipe(down)">
                                      <p:cBhvr>
                                        <p:cTn id="27" dur="500"/>
                                        <p:tgtEl>
                                          <p:spTgt spid="7">
                                            <p:graphicEl>
                                              <a:dgm id="{355CDC46-3374-8D46-BA95-F661C119FF7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z="2800" smtClean="0">
                <a:solidFill>
                  <a:srgbClr val="000000"/>
                </a:solidFill>
              </a:rPr>
              <a:t>10/5: MCC for State/Central Government</a:t>
            </a:r>
            <a:endParaRPr lang="en-US" sz="3000" smtClean="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50389CEC-6079-401B-8F74-E92B65F7A30F}"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67B04A8A-4811-4699-B6CA-FBEFB895F026}" type="slidenum">
              <a:rPr lang="en-US"/>
              <a:pPr/>
              <a:t>85</a:t>
            </a:fld>
            <a:endParaRPr lang="en-US"/>
          </a:p>
        </p:txBody>
      </p:sp>
      <p:sp>
        <p:nvSpPr>
          <p:cNvPr id="89094" name="TextBox 10"/>
          <p:cNvSpPr txBox="1">
            <a:spLocks noChangeArrowheads="1"/>
          </p:cNvSpPr>
          <p:nvPr/>
        </p:nvSpPr>
        <p:spPr bwMode="auto">
          <a:xfrm rot="-5400000">
            <a:off x="-905669" y="3394870"/>
            <a:ext cx="4752975" cy="1154112"/>
          </a:xfrm>
          <a:prstGeom prst="rect">
            <a:avLst/>
          </a:prstGeom>
          <a:noFill/>
          <a:ln w="9525">
            <a:noFill/>
            <a:miter lim="800000"/>
            <a:headEnd/>
            <a:tailEnd/>
          </a:ln>
        </p:spPr>
        <p:txBody>
          <a:bodyPr>
            <a:spAutoFit/>
          </a:bodyPr>
          <a:lstStyle/>
          <a:p>
            <a:pPr algn="ctr"/>
            <a:r>
              <a:rPr lang="en-US" sz="2300" b="1">
                <a:latin typeface="Cambria" pitchFamily="18" charset="0"/>
              </a:rPr>
              <a:t>Activities require prior permission of the commission</a:t>
            </a:r>
          </a:p>
          <a:p>
            <a:pPr algn="ctr"/>
            <a:endParaRPr lang="en-US" sz="2300" b="1">
              <a:latin typeface="Cambria" pitchFamily="18"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dgm id="{64CCD319-C2CF-6C47-A8A4-2AA4F114547B}"/>
                                            </p:graphicEl>
                                          </p:spTgt>
                                        </p:tgtEl>
                                        <p:attrNameLst>
                                          <p:attrName>style.visibility</p:attrName>
                                        </p:attrNameLst>
                                      </p:cBhvr>
                                      <p:to>
                                        <p:strVal val="visible"/>
                                      </p:to>
                                    </p:set>
                                    <p:animEffect transition="in" filter="wipe(down)">
                                      <p:cBhvr>
                                        <p:cTn id="7" dur="500"/>
                                        <p:tgtEl>
                                          <p:spTgt spid="10">
                                            <p:graphicEl>
                                              <a:dgm id="{64CCD319-C2CF-6C47-A8A4-2AA4F11454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dgm id="{C4C1EC59-9F90-3549-A982-FC51D08B1B0A}"/>
                                            </p:graphicEl>
                                          </p:spTgt>
                                        </p:tgtEl>
                                        <p:attrNameLst>
                                          <p:attrName>style.visibility</p:attrName>
                                        </p:attrNameLst>
                                      </p:cBhvr>
                                      <p:to>
                                        <p:strVal val="visible"/>
                                      </p:to>
                                    </p:set>
                                    <p:animEffect transition="in" filter="wipe(down)">
                                      <p:cBhvr>
                                        <p:cTn id="12" dur="500"/>
                                        <p:tgtEl>
                                          <p:spTgt spid="10">
                                            <p:graphicEl>
                                              <a:dgm id="{C4C1EC59-9F90-3549-A982-FC51D08B1B0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dgm id="{658C5644-10A9-D74B-96C3-8A0BBCDD62EC}"/>
                                            </p:graphicEl>
                                          </p:spTgt>
                                        </p:tgtEl>
                                        <p:attrNameLst>
                                          <p:attrName>style.visibility</p:attrName>
                                        </p:attrNameLst>
                                      </p:cBhvr>
                                      <p:to>
                                        <p:strVal val="visible"/>
                                      </p:to>
                                    </p:set>
                                    <p:animEffect transition="in" filter="wipe(down)">
                                      <p:cBhvr>
                                        <p:cTn id="17" dur="500"/>
                                        <p:tgtEl>
                                          <p:spTgt spid="10">
                                            <p:graphicEl>
                                              <a:dgm id="{658C5644-10A9-D74B-96C3-8A0BBCDD62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dgm id="{97381787-FD34-4132-9654-BC60E3EA6982}"/>
                                            </p:graphicEl>
                                          </p:spTgt>
                                        </p:tgtEl>
                                        <p:attrNameLst>
                                          <p:attrName>style.visibility</p:attrName>
                                        </p:attrNameLst>
                                      </p:cBhvr>
                                      <p:to>
                                        <p:strVal val="visible"/>
                                      </p:to>
                                    </p:set>
                                    <p:animEffect transition="in" filter="wipe(down)">
                                      <p:cBhvr>
                                        <p:cTn id="22" dur="500"/>
                                        <p:tgtEl>
                                          <p:spTgt spid="10">
                                            <p:graphicEl>
                                              <a:dgm id="{97381787-FD34-4132-9654-BC60E3EA698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graphicEl>
                                              <a:dgm id="{A089EAC0-CDB8-7040-9036-732169167E04}"/>
                                            </p:graphicEl>
                                          </p:spTgt>
                                        </p:tgtEl>
                                        <p:attrNameLst>
                                          <p:attrName>style.visibility</p:attrName>
                                        </p:attrNameLst>
                                      </p:cBhvr>
                                      <p:to>
                                        <p:strVal val="visible"/>
                                      </p:to>
                                    </p:set>
                                    <p:animEffect transition="in" filter="wipe(down)">
                                      <p:cBhvr>
                                        <p:cTn id="27" dur="500"/>
                                        <p:tgtEl>
                                          <p:spTgt spid="10">
                                            <p:graphicEl>
                                              <a:dgm id="{A089EAC0-CDB8-7040-9036-732169167E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z="2800" smtClean="0">
                <a:solidFill>
                  <a:srgbClr val="000000"/>
                </a:solidFill>
              </a:rPr>
              <a:t>10/6: MCC for State/Central Government</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2943026-CBBF-439A-A89A-24F7DA9A9FD7}"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B8C333FA-6D93-483A-BFF1-CA9A3139FFA6}" type="slidenum">
              <a:rPr lang="en-US"/>
              <a:pPr/>
              <a:t>86</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E6CD2AC7-8570-FA43-BE0B-5EA9DFB9F77D}"/>
                                            </p:graphicEl>
                                          </p:spTgt>
                                        </p:tgtEl>
                                        <p:attrNameLst>
                                          <p:attrName>style.visibility</p:attrName>
                                        </p:attrNameLst>
                                      </p:cBhvr>
                                      <p:to>
                                        <p:strVal val="visible"/>
                                      </p:to>
                                    </p:set>
                                    <p:animEffect transition="in" filter="wipe(down)">
                                      <p:cBhvr>
                                        <p:cTn id="7" dur="500"/>
                                        <p:tgtEl>
                                          <p:spTgt spid="7">
                                            <p:graphicEl>
                                              <a:dgm id="{E6CD2AC7-8570-FA43-BE0B-5EA9DFB9F7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5DB8F3A1-3214-814B-B11E-7F584151E7D6}"/>
                                            </p:graphicEl>
                                          </p:spTgt>
                                        </p:tgtEl>
                                        <p:attrNameLst>
                                          <p:attrName>style.visibility</p:attrName>
                                        </p:attrNameLst>
                                      </p:cBhvr>
                                      <p:to>
                                        <p:strVal val="visible"/>
                                      </p:to>
                                    </p:set>
                                    <p:animEffect transition="in" filter="wipe(down)">
                                      <p:cBhvr>
                                        <p:cTn id="12" dur="500"/>
                                        <p:tgtEl>
                                          <p:spTgt spid="7">
                                            <p:graphicEl>
                                              <a:dgm id="{5DB8F3A1-3214-814B-B11E-7F584151E7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ED0E3B65-8EC0-4642-A458-756074E68CF7}"/>
                                            </p:graphicEl>
                                          </p:spTgt>
                                        </p:tgtEl>
                                        <p:attrNameLst>
                                          <p:attrName>style.visibility</p:attrName>
                                        </p:attrNameLst>
                                      </p:cBhvr>
                                      <p:to>
                                        <p:strVal val="visible"/>
                                      </p:to>
                                    </p:set>
                                    <p:animEffect transition="in" filter="wipe(down)">
                                      <p:cBhvr>
                                        <p:cTn id="17" dur="500"/>
                                        <p:tgtEl>
                                          <p:spTgt spid="7">
                                            <p:graphicEl>
                                              <a:dgm id="{ED0E3B65-8EC0-4642-A458-756074E68CF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D2AA4DC0-0E13-F940-8827-0EE163B97A3B}"/>
                                            </p:graphicEl>
                                          </p:spTgt>
                                        </p:tgtEl>
                                        <p:attrNameLst>
                                          <p:attrName>style.visibility</p:attrName>
                                        </p:attrNameLst>
                                      </p:cBhvr>
                                      <p:to>
                                        <p:strVal val="visible"/>
                                      </p:to>
                                    </p:set>
                                    <p:animEffect transition="in" filter="wipe(down)">
                                      <p:cBhvr>
                                        <p:cTn id="22" dur="500"/>
                                        <p:tgtEl>
                                          <p:spTgt spid="7">
                                            <p:graphicEl>
                                              <a:dgm id="{D2AA4DC0-0E13-F940-8827-0EE163B97A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mbria"/>
              </a:rPr>
              <a:t>10/7: </a:t>
            </a:r>
            <a:r>
              <a:rPr lang="en-US" dirty="0">
                <a:solidFill>
                  <a:srgbClr val="000000"/>
                </a:solidFill>
                <a:ea typeface="+mj-ea"/>
                <a:cs typeface="Cambria"/>
              </a:rPr>
              <a:t>MCC for State/Central Government</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3A3283D8-FD9C-4A45-8D2B-BB3A81FE1318}"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E78F630-C114-4889-8411-B5422B1FF1AD}" type="slidenum">
              <a:rPr lang="en-US"/>
              <a:pPr/>
              <a:t>87</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53D15D3B-7EB8-B744-B136-2DC04C918A6C}"/>
                                            </p:graphicEl>
                                          </p:spTgt>
                                        </p:tgtEl>
                                        <p:attrNameLst>
                                          <p:attrName>style.visibility</p:attrName>
                                        </p:attrNameLst>
                                      </p:cBhvr>
                                      <p:to>
                                        <p:strVal val="visible"/>
                                      </p:to>
                                    </p:set>
                                    <p:animEffect transition="in" filter="wipe(down)">
                                      <p:cBhvr>
                                        <p:cTn id="7" dur="500"/>
                                        <p:tgtEl>
                                          <p:spTgt spid="7">
                                            <p:graphicEl>
                                              <a:dgm id="{53D15D3B-7EB8-B744-B136-2DC04C918A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9479A777-F052-384A-B63A-A52DE18C926E}"/>
                                            </p:graphicEl>
                                          </p:spTgt>
                                        </p:tgtEl>
                                        <p:attrNameLst>
                                          <p:attrName>style.visibility</p:attrName>
                                        </p:attrNameLst>
                                      </p:cBhvr>
                                      <p:to>
                                        <p:strVal val="visible"/>
                                      </p:to>
                                    </p:set>
                                    <p:animEffect transition="in" filter="wipe(down)">
                                      <p:cBhvr>
                                        <p:cTn id="12" dur="500"/>
                                        <p:tgtEl>
                                          <p:spTgt spid="7">
                                            <p:graphicEl>
                                              <a:dgm id="{9479A777-F052-384A-B63A-A52DE18C92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mbria"/>
              </a:rPr>
              <a:t>10/8: </a:t>
            </a:r>
            <a:r>
              <a:rPr lang="en-US" dirty="0">
                <a:solidFill>
                  <a:srgbClr val="000000"/>
                </a:solidFill>
                <a:ea typeface="+mj-ea"/>
                <a:cs typeface="Cambria"/>
              </a:rPr>
              <a:t>MCC for State/Central Government</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85DB65E5-9208-474A-A6DF-9F5FBD02C1CD}"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3CE660C0-1141-4BF4-AA81-BA6626D45847}" type="slidenum">
              <a:rPr lang="en-US"/>
              <a:pPr/>
              <a:t>88</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0DB5418C-8D09-4D4A-88FF-2783D4BE209E}"/>
                                            </p:graphicEl>
                                          </p:spTgt>
                                        </p:tgtEl>
                                        <p:attrNameLst>
                                          <p:attrName>style.visibility</p:attrName>
                                        </p:attrNameLst>
                                      </p:cBhvr>
                                      <p:to>
                                        <p:strVal val="visible"/>
                                      </p:to>
                                    </p:set>
                                    <p:animEffect transition="in" filter="wipe(down)">
                                      <p:cBhvr>
                                        <p:cTn id="7" dur="500"/>
                                        <p:tgtEl>
                                          <p:spTgt spid="7">
                                            <p:graphicEl>
                                              <a:dgm id="{0DB5418C-8D09-4D4A-88FF-2783D4BE209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EC2A68C1-344B-C845-B91D-5E4F3F59848E}"/>
                                            </p:graphicEl>
                                          </p:spTgt>
                                        </p:tgtEl>
                                        <p:attrNameLst>
                                          <p:attrName>style.visibility</p:attrName>
                                        </p:attrNameLst>
                                      </p:cBhvr>
                                      <p:to>
                                        <p:strVal val="visible"/>
                                      </p:to>
                                    </p:set>
                                    <p:animEffect transition="in" filter="wipe(down)">
                                      <p:cBhvr>
                                        <p:cTn id="10" dur="500"/>
                                        <p:tgtEl>
                                          <p:spTgt spid="7">
                                            <p:graphicEl>
                                              <a:dgm id="{EC2A68C1-344B-C845-B91D-5E4F3F59848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DF0FF1D7-4383-994D-B85F-1194D9BEEE4F}"/>
                                            </p:graphicEl>
                                          </p:spTgt>
                                        </p:tgtEl>
                                        <p:attrNameLst>
                                          <p:attrName>style.visibility</p:attrName>
                                        </p:attrNameLst>
                                      </p:cBhvr>
                                      <p:to>
                                        <p:strVal val="visible"/>
                                      </p:to>
                                    </p:set>
                                    <p:animEffect transition="in" filter="wipe(down)">
                                      <p:cBhvr>
                                        <p:cTn id="15" dur="500"/>
                                        <p:tgtEl>
                                          <p:spTgt spid="7">
                                            <p:graphicEl>
                                              <a:dgm id="{DF0FF1D7-4383-994D-B85F-1194D9BEEE4F}"/>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907A476C-5952-ED41-9707-447941076495}"/>
                                            </p:graphicEl>
                                          </p:spTgt>
                                        </p:tgtEl>
                                        <p:attrNameLst>
                                          <p:attrName>style.visibility</p:attrName>
                                        </p:attrNameLst>
                                      </p:cBhvr>
                                      <p:to>
                                        <p:strVal val="visible"/>
                                      </p:to>
                                    </p:set>
                                    <p:animEffect transition="in" filter="wipe(down)">
                                      <p:cBhvr>
                                        <p:cTn id="18" dur="500"/>
                                        <p:tgtEl>
                                          <p:spTgt spid="7">
                                            <p:graphicEl>
                                              <a:dgm id="{907A476C-5952-ED41-9707-4479410764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DB52BD60-B1FF-3542-8F39-395343086219}"/>
                                            </p:graphicEl>
                                          </p:spTgt>
                                        </p:tgtEl>
                                        <p:attrNameLst>
                                          <p:attrName>style.visibility</p:attrName>
                                        </p:attrNameLst>
                                      </p:cBhvr>
                                      <p:to>
                                        <p:strVal val="visible"/>
                                      </p:to>
                                    </p:set>
                                    <p:animEffect transition="in" filter="wipe(down)">
                                      <p:cBhvr>
                                        <p:cTn id="23" dur="500"/>
                                        <p:tgtEl>
                                          <p:spTgt spid="7">
                                            <p:graphicEl>
                                              <a:dgm id="{DB52BD60-B1FF-3542-8F39-395343086219}"/>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692D107F-63A5-0841-B2A3-3BD23973420C}"/>
                                            </p:graphicEl>
                                          </p:spTgt>
                                        </p:tgtEl>
                                        <p:attrNameLst>
                                          <p:attrName>style.visibility</p:attrName>
                                        </p:attrNameLst>
                                      </p:cBhvr>
                                      <p:to>
                                        <p:strVal val="visible"/>
                                      </p:to>
                                    </p:set>
                                    <p:animEffect transition="in" filter="wipe(down)">
                                      <p:cBhvr>
                                        <p:cTn id="26" dur="500"/>
                                        <p:tgtEl>
                                          <p:spTgt spid="7">
                                            <p:graphicEl>
                                              <a:dgm id="{692D107F-63A5-0841-B2A3-3BD23973420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graphicEl>
                                              <a:dgm id="{FADBFEF1-28D7-3B45-A1F5-F79BEBA3CE33}"/>
                                            </p:graphicEl>
                                          </p:spTgt>
                                        </p:tgtEl>
                                        <p:attrNameLst>
                                          <p:attrName>style.visibility</p:attrName>
                                        </p:attrNameLst>
                                      </p:cBhvr>
                                      <p:to>
                                        <p:strVal val="visible"/>
                                      </p:to>
                                    </p:set>
                                    <p:animEffect transition="in" filter="wipe(down)">
                                      <p:cBhvr>
                                        <p:cTn id="31" dur="500"/>
                                        <p:tgtEl>
                                          <p:spTgt spid="7">
                                            <p:graphicEl>
                                              <a:dgm id="{FADBFEF1-28D7-3B45-A1F5-F79BEBA3CE33}"/>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graphicEl>
                                              <a:dgm id="{010FC707-71E9-7F4A-8608-252B1ED8BCC9}"/>
                                            </p:graphicEl>
                                          </p:spTgt>
                                        </p:tgtEl>
                                        <p:attrNameLst>
                                          <p:attrName>style.visibility</p:attrName>
                                        </p:attrNameLst>
                                      </p:cBhvr>
                                      <p:to>
                                        <p:strVal val="visible"/>
                                      </p:to>
                                    </p:set>
                                    <p:animEffect transition="in" filter="wipe(down)">
                                      <p:cBhvr>
                                        <p:cTn id="34" dur="500"/>
                                        <p:tgtEl>
                                          <p:spTgt spid="7">
                                            <p:graphicEl>
                                              <a:dgm id="{010FC707-71E9-7F4A-8608-252B1ED8BC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mbria"/>
              </a:rPr>
              <a:t>10/9: </a:t>
            </a:r>
            <a:r>
              <a:rPr lang="en-US" dirty="0">
                <a:solidFill>
                  <a:srgbClr val="000000"/>
                </a:solidFill>
                <a:ea typeface="+mj-ea"/>
                <a:cs typeface="Cambria"/>
              </a:rPr>
              <a:t>MCC for State/Central Government</a:t>
            </a:r>
            <a:endParaRPr lang="en-US" dirty="0">
              <a:ea typeface="+mj-ea"/>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7FF74E75-2F8D-40BE-8313-64153EA809E6}"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A9B12202-0302-4ED0-ADC9-7A3FABA93DB1}" type="slidenum">
              <a:rPr lang="en-US"/>
              <a:pPr/>
              <a:t>89</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EF94CEC-BF91-4A4B-AF51-4E4C409CBDD0}"/>
                                            </p:graphicEl>
                                          </p:spTgt>
                                        </p:tgtEl>
                                        <p:attrNameLst>
                                          <p:attrName>style.visibility</p:attrName>
                                        </p:attrNameLst>
                                      </p:cBhvr>
                                      <p:to>
                                        <p:strVal val="visible"/>
                                      </p:to>
                                    </p:set>
                                    <p:animEffect transition="in" filter="wipe(down)">
                                      <p:cBhvr>
                                        <p:cTn id="7" dur="500"/>
                                        <p:tgtEl>
                                          <p:spTgt spid="7">
                                            <p:graphicEl>
                                              <a:dgm id="{8EF94CEC-BF91-4A4B-AF51-4E4C409CBDD0}"/>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D0F9E6B3-5B51-604E-8A34-A3976775170C}"/>
                                            </p:graphicEl>
                                          </p:spTgt>
                                        </p:tgtEl>
                                        <p:attrNameLst>
                                          <p:attrName>style.visibility</p:attrName>
                                        </p:attrNameLst>
                                      </p:cBhvr>
                                      <p:to>
                                        <p:strVal val="visible"/>
                                      </p:to>
                                    </p:set>
                                    <p:animEffect transition="in" filter="wipe(down)">
                                      <p:cBhvr>
                                        <p:cTn id="10" dur="500"/>
                                        <p:tgtEl>
                                          <p:spTgt spid="7">
                                            <p:graphicEl>
                                              <a:dgm id="{D0F9E6B3-5B51-604E-8A34-A3976775170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014FB425-1989-C84A-BD0B-70488A97ED51}"/>
                                            </p:graphicEl>
                                          </p:spTgt>
                                        </p:tgtEl>
                                        <p:attrNameLst>
                                          <p:attrName>style.visibility</p:attrName>
                                        </p:attrNameLst>
                                      </p:cBhvr>
                                      <p:to>
                                        <p:strVal val="visible"/>
                                      </p:to>
                                    </p:set>
                                    <p:animEffect transition="in" filter="wipe(down)">
                                      <p:cBhvr>
                                        <p:cTn id="15" dur="500"/>
                                        <p:tgtEl>
                                          <p:spTgt spid="7">
                                            <p:graphicEl>
                                              <a:dgm id="{014FB425-1989-C84A-BD0B-70488A97ED51}"/>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38A2F09B-2BF7-FB4A-AC9D-E2D71E6B7A2B}"/>
                                            </p:graphicEl>
                                          </p:spTgt>
                                        </p:tgtEl>
                                        <p:attrNameLst>
                                          <p:attrName>style.visibility</p:attrName>
                                        </p:attrNameLst>
                                      </p:cBhvr>
                                      <p:to>
                                        <p:strVal val="visible"/>
                                      </p:to>
                                    </p:set>
                                    <p:animEffect transition="in" filter="wipe(down)">
                                      <p:cBhvr>
                                        <p:cTn id="18" dur="500"/>
                                        <p:tgtEl>
                                          <p:spTgt spid="7">
                                            <p:graphicEl>
                                              <a:dgm id="{38A2F09B-2BF7-FB4A-AC9D-E2D71E6B7A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libri"/>
              </a:rPr>
              <a:t>4/2: </a:t>
            </a:r>
            <a:r>
              <a:rPr lang="en-US" dirty="0">
                <a:solidFill>
                  <a:srgbClr val="000000"/>
                </a:solidFill>
                <a:ea typeface="+mj-ea"/>
                <a:cs typeface="Calibri"/>
              </a:rPr>
              <a:t>Model Code of Conduct for </a:t>
            </a:r>
            <a:r>
              <a:rPr lang="en-US" dirty="0" smtClean="0">
                <a:solidFill>
                  <a:srgbClr val="000000"/>
                </a:solidFill>
                <a:ea typeface="+mj-ea"/>
                <a:cs typeface="Calibri"/>
              </a:rPr>
              <a:t>Officials</a:t>
            </a:r>
            <a:endParaRPr lang="en-US" dirty="0">
              <a:ea typeface="+mj-ea"/>
            </a:endParaRPr>
          </a:p>
        </p:txBody>
      </p:sp>
      <p:grpSp>
        <p:nvGrpSpPr>
          <p:cNvPr id="11266" name="Group 3"/>
          <p:cNvGrpSpPr>
            <a:grpSpLocks/>
          </p:cNvGrpSpPr>
          <p:nvPr/>
        </p:nvGrpSpPr>
        <p:grpSpPr bwMode="auto">
          <a:xfrm>
            <a:off x="457200" y="2816225"/>
            <a:ext cx="8229600" cy="1225550"/>
            <a:chOff x="0" y="3714740"/>
            <a:chExt cx="8229600" cy="1225277"/>
          </a:xfrm>
        </p:grpSpPr>
        <p:sp>
          <p:nvSpPr>
            <p:cNvPr id="5" name="Rounded Rectangle 4"/>
            <p:cNvSpPr>
              <a:spLocks noChangeArrowheads="1"/>
            </p:cNvSpPr>
            <p:nvPr/>
          </p:nvSpPr>
          <p:spPr bwMode="auto">
            <a:xfrm>
              <a:off x="0" y="3714740"/>
              <a:ext cx="8229600" cy="1225277"/>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dist="20000" dir="5400000" rotWithShape="0">
                <a:srgbClr val="808080">
                  <a:alpha val="37999"/>
                </a:srgbClr>
              </a:outerShdw>
            </a:effectLst>
          </p:spPr>
          <p:txBody>
            <a:bodyPr/>
            <a:lstStyle/>
            <a:p>
              <a:endParaRPr lang="en-IN"/>
            </a:p>
          </p:txBody>
        </p:sp>
        <p:sp>
          <p:nvSpPr>
            <p:cNvPr id="6" name="Rounded Rectangle 4"/>
            <p:cNvSpPr/>
            <p:nvPr/>
          </p:nvSpPr>
          <p:spPr>
            <a:xfrm>
              <a:off x="60325" y="3775052"/>
              <a:ext cx="8108950" cy="1104654"/>
            </a:xfrm>
            <a:prstGeom prst="rect">
              <a:avLst/>
            </a:prstGeom>
          </p:spPr>
          <p:style>
            <a:lnRef idx="0">
              <a:scrgbClr r="0" g="0" b="0"/>
            </a:lnRef>
            <a:fillRef idx="0">
              <a:scrgbClr r="0" g="0" b="0"/>
            </a:fillRef>
            <a:effectRef idx="0">
              <a:scrgbClr r="0" g="0" b="0"/>
            </a:effectRef>
            <a:fontRef idx="minor">
              <a:schemeClr val="dk1"/>
            </a:fontRef>
          </p:style>
          <p:txBody>
            <a:bodyPr lIns="76200" tIns="76200" rIns="76200" bIns="76200" anchor="ctr"/>
            <a:lstStyle/>
            <a:p>
              <a:pPr defTabSz="889000">
                <a:lnSpc>
                  <a:spcPct val="90000"/>
                </a:lnSpc>
                <a:spcAft>
                  <a:spcPct val="35000"/>
                </a:spcAft>
              </a:pPr>
              <a:r>
                <a:rPr lang="en-US" sz="2000">
                  <a:solidFill>
                    <a:srgbClr val="000000"/>
                  </a:solidFill>
                  <a:ea typeface="MS PGothic" pitchFamily="34" charset="-128"/>
                </a:rPr>
                <a:t>No Official Video Conferencing should take place between the Ministers and Union of State Government and other Political functionaries after announcement of Election. (Instruction Sl. No.29 of compendium Vol.-3.   ECI letter No.437/6/ 2004-PLN dt.30.12.2004)</a:t>
              </a: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000000"/>
                </a:solidFill>
                <a:ea typeface="+mj-ea"/>
                <a:cs typeface="Cambria"/>
              </a:rPr>
              <a:t>10/10: </a:t>
            </a:r>
            <a:r>
              <a:rPr lang="en-US" dirty="0">
                <a:solidFill>
                  <a:srgbClr val="000000"/>
                </a:solidFill>
                <a:ea typeface="+mj-ea"/>
                <a:cs typeface="Cambria"/>
              </a:rPr>
              <a:t>MCC for State/Central Government</a:t>
            </a:r>
            <a:endParaRPr lang="en-US" dirty="0">
              <a:ea typeface="+mj-ea"/>
            </a:endParaRPr>
          </a:p>
        </p:txBody>
      </p:sp>
      <p:sp>
        <p:nvSpPr>
          <p:cNvPr id="3" name="Content Placeholder 2"/>
          <p:cNvSpPr>
            <a:spLocks noGrp="1"/>
          </p:cNvSpPr>
          <p:nvPr>
            <p:ph idx="1"/>
          </p:nvPr>
        </p:nvSpPr>
        <p:spPr/>
        <p:txBody>
          <a:bodyPr>
            <a:noAutofit/>
          </a:bodyPr>
          <a:lstStyle/>
          <a:p>
            <a:r>
              <a:rPr lang="en-US" sz="2300" b="1" smtClean="0">
                <a:latin typeface="Cambria" pitchFamily="18" charset="0"/>
              </a:rPr>
              <a:t>Commission does not refuse approval for schemes for tackling </a:t>
            </a:r>
          </a:p>
          <a:p>
            <a:pPr lvl="1"/>
            <a:r>
              <a:rPr lang="en-US" sz="2300" smtClean="0">
                <a:latin typeface="Cambria" pitchFamily="18" charset="0"/>
              </a:rPr>
              <a:t>Emergencies </a:t>
            </a:r>
          </a:p>
          <a:p>
            <a:pPr lvl="1"/>
            <a:r>
              <a:rPr lang="en-US" sz="2300" smtClean="0">
                <a:latin typeface="Cambria" pitchFamily="18" charset="0"/>
              </a:rPr>
              <a:t>Unforeseen calamities </a:t>
            </a:r>
          </a:p>
          <a:p>
            <a:pPr lvl="1"/>
            <a:r>
              <a:rPr lang="en-US" sz="2300" smtClean="0">
                <a:latin typeface="Cambria" pitchFamily="18" charset="0"/>
              </a:rPr>
              <a:t>Welfare measures for the aged, infirm etc. </a:t>
            </a:r>
          </a:p>
          <a:p>
            <a:pPr algn="ctr">
              <a:buFont typeface="Arial" pitchFamily="34" charset="0"/>
              <a:buNone/>
            </a:pPr>
            <a:r>
              <a:rPr lang="en-US" sz="2300" b="1" smtClean="0">
                <a:solidFill>
                  <a:srgbClr val="FF0000"/>
                </a:solidFill>
                <a:latin typeface="Cambria" pitchFamily="18" charset="0"/>
              </a:rPr>
              <a:t>In these matters, however, prior approval of the Commission should be taken.</a:t>
            </a:r>
          </a:p>
          <a:p>
            <a:r>
              <a:rPr lang="en-US" sz="2300" smtClean="0">
                <a:latin typeface="Cambria" pitchFamily="18" charset="0"/>
              </a:rPr>
              <a:t>All ostentatious functions should be strictly avoided and no impression should be given or allowed to be created that such welfare measures or relief and rehabilitation works are being undertaken by the Government in office so as to influence the electors in favour of the party in power which at the same time will adversely affect the prospects of the other parties. </a:t>
            </a:r>
          </a:p>
          <a:p>
            <a:endParaRPr lang="en-US" sz="2300" smtClean="0">
              <a:latin typeface="Cambria" pitchFamily="18" charset="0"/>
            </a:endParaRPr>
          </a:p>
        </p:txBody>
      </p:sp>
      <p:sp>
        <p:nvSpPr>
          <p:cNvPr id="4" name="Date Placeholder 3"/>
          <p:cNvSpPr>
            <a:spLocks noGrp="1"/>
          </p:cNvSpPr>
          <p:nvPr>
            <p:ph type="dt" sz="quarter" idx="10"/>
          </p:nvPr>
        </p:nvSpPr>
        <p:spPr/>
        <p:txBody>
          <a:bodyPr/>
          <a:lstStyle/>
          <a:p>
            <a:fld id="{F7287F65-1BE5-4B94-9F72-1888B99D5BEA}"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FC3307E2-EDFC-43BD-B4A1-BD2DED9DFA82}" type="slidenum">
              <a:rPr lang="en-US"/>
              <a:pPr/>
              <a:t>90</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z="2800" smtClean="0">
                <a:solidFill>
                  <a:srgbClr val="000000"/>
                </a:solidFill>
              </a:rPr>
              <a:t>10/11: MCC for State/Central Government</a:t>
            </a:r>
            <a:endParaRPr lang="en-US" sz="28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4D3C3EA0-59A9-4554-9000-75CCEA01D110}"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B2B7E6C1-6211-417F-A03E-9A02728538F5}" type="slidenum">
              <a:rPr lang="en-US"/>
              <a:pPr/>
              <a:t>91</a:t>
            </a:fld>
            <a:endParaRPr lang="en-US"/>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5675"/>
          </a:xfrm>
        </p:spPr>
        <p:txBody>
          <a:bodyPr rtlCol="0">
            <a:normAutofit fontScale="90000"/>
          </a:bodyPr>
          <a:lstStyle/>
          <a:p>
            <a:pPr fontAlgn="auto">
              <a:spcAft>
                <a:spcPts val="0"/>
              </a:spcAft>
              <a:defRPr/>
            </a:pPr>
            <a:r>
              <a:rPr lang="en-US" dirty="0" smtClean="0">
                <a:solidFill>
                  <a:srgbClr val="000000"/>
                </a:solidFill>
                <a:ea typeface="+mj-ea"/>
                <a:cs typeface="Cambria"/>
              </a:rPr>
              <a:t>10/12: </a:t>
            </a:r>
            <a:r>
              <a:rPr lang="en-US" dirty="0">
                <a:solidFill>
                  <a:srgbClr val="000000"/>
                </a:solidFill>
                <a:ea typeface="+mj-ea"/>
                <a:cs typeface="Cambria"/>
              </a:rPr>
              <a:t>MCC for State/Central Government</a:t>
            </a:r>
            <a:endParaRPr lang="en-US" dirty="0">
              <a:ea typeface="+mj-ea"/>
            </a:endParaRPr>
          </a:p>
        </p:txBody>
      </p:sp>
      <p:graphicFrame>
        <p:nvGraphicFramePr>
          <p:cNvPr id="3" name="Content Placeholder 2"/>
          <p:cNvGraphicFramePr>
            <a:graphicFrameLocks noGrp="1"/>
          </p:cNvGraphicFramePr>
          <p:nvPr>
            <p:ph idx="1"/>
          </p:nvPr>
        </p:nvGraphicFramePr>
        <p:xfrm>
          <a:off x="457200" y="1184320"/>
          <a:ext cx="8229600" cy="4941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E10D4FED-C6B6-4C24-A69C-185DC2D95FB9}"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C7E00C24-2C49-4CB5-8B89-A368AE8E6B81}" type="slidenum">
              <a:rPr lang="en-US"/>
              <a:pPr/>
              <a:t>92</a:t>
            </a:fld>
            <a:endParaRPr lang="en-US"/>
          </a:p>
        </p:txBody>
      </p:sp>
    </p:spTree>
  </p:cSld>
  <p:clrMapOvr>
    <a:masterClrMapping/>
  </p:clrMapOvr>
  <p:transition spd="slow">
    <p:cove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fontAlgn="auto">
              <a:spcAft>
                <a:spcPts val="0"/>
              </a:spcAft>
              <a:defRPr/>
            </a:pPr>
            <a:r>
              <a:rPr lang="en-US" dirty="0" smtClean="0">
                <a:solidFill>
                  <a:srgbClr val="000000"/>
                </a:solidFill>
                <a:ea typeface="+mj-ea"/>
                <a:cs typeface="Cambria"/>
              </a:rPr>
              <a:t>10/13: </a:t>
            </a:r>
            <a:r>
              <a:rPr lang="en-US" dirty="0">
                <a:solidFill>
                  <a:srgbClr val="000000"/>
                </a:solidFill>
                <a:ea typeface="+mj-ea"/>
                <a:cs typeface="Cambria"/>
              </a:rPr>
              <a:t>MCC for State/Central Government</a:t>
            </a:r>
            <a:endParaRPr lang="en-US" dirty="0">
              <a:ea typeface="+mj-ea"/>
              <a:cs typeface="Calibri"/>
            </a:endParaRP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AED22FC4-F346-4BB2-BCD3-1DCEB9EBF9EC}"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6EA63694-624F-4FD6-BA59-D9E79E38FC42}" type="slidenum">
              <a:rPr lang="en-US"/>
              <a:pPr/>
              <a:t>93</a:t>
            </a:fld>
            <a:endParaRPr lang="en-US"/>
          </a:p>
        </p:txBody>
      </p:sp>
    </p:spTree>
  </p:cSld>
  <p:clrMapOvr>
    <a:masterClrMapping/>
  </p:clrMapOvr>
  <p:transition spd="slow">
    <p:cove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z="2800" smtClean="0">
                <a:solidFill>
                  <a:srgbClr val="000000"/>
                </a:solidFill>
              </a:rPr>
              <a:t>10/14: MCC for State/Central Government</a:t>
            </a:r>
            <a:endParaRPr lang="en-US" sz="3000" smtClean="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quarter" idx="10"/>
          </p:nvPr>
        </p:nvSpPr>
        <p:spPr/>
        <p:txBody>
          <a:bodyPr/>
          <a:lstStyle/>
          <a:p>
            <a:fld id="{104492FA-4E0E-454B-BD44-F32397D00574}" type="datetime1">
              <a:rPr lang="en-IN"/>
              <a:pPr/>
              <a:t>31-12-2016</a:t>
            </a:fld>
            <a:endParaRPr lang="en-US"/>
          </a:p>
        </p:txBody>
      </p:sp>
      <p:sp>
        <p:nvSpPr>
          <p:cNvPr id="5" name="Footer Placeholder 4"/>
          <p:cNvSpPr>
            <a:spLocks noGrp="1"/>
          </p:cNvSpPr>
          <p:nvPr>
            <p:ph type="ftr" sz="quarter" idx="11"/>
          </p:nvPr>
        </p:nvSpPr>
        <p:spPr/>
        <p:txBody>
          <a:bodyPr/>
          <a:lstStyle/>
          <a:p>
            <a:pPr>
              <a:defRPr/>
            </a:pPr>
            <a:r>
              <a:rPr lang="en-US" dirty="0" smtClean="0"/>
              <a:t>Learning Module for RO/</a:t>
            </a:r>
            <a:r>
              <a:rPr lang="en-US" dirty="0" err="1" smtClean="0"/>
              <a:t>AROs</a:t>
            </a:r>
            <a:endParaRPr lang="en-US" dirty="0"/>
          </a:p>
        </p:txBody>
      </p:sp>
      <p:sp>
        <p:nvSpPr>
          <p:cNvPr id="6" name="Slide Number Placeholder 5"/>
          <p:cNvSpPr>
            <a:spLocks noGrp="1"/>
          </p:cNvSpPr>
          <p:nvPr>
            <p:ph type="sldNum" sz="quarter" idx="12"/>
          </p:nvPr>
        </p:nvSpPr>
        <p:spPr/>
        <p:txBody>
          <a:bodyPr/>
          <a:lstStyle/>
          <a:p>
            <a:fld id="{76AB256B-1BD9-4101-9CEF-B20F3C8A6371}" type="slidenum">
              <a:rPr lang="en-US"/>
              <a:pPr/>
              <a:t>94</a:t>
            </a:fld>
            <a:endParaRPr lang="en-US"/>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0" y="-7938"/>
            <a:ext cx="9144000" cy="1143001"/>
          </a:xfrm>
        </p:spPr>
        <p:txBody>
          <a:bodyPr/>
          <a:lstStyle/>
          <a:p>
            <a:r>
              <a:rPr lang="en-US" sz="3200" smtClean="0"/>
              <a:t>Model Code of Conduct (MCC)</a:t>
            </a:r>
          </a:p>
        </p:txBody>
      </p:sp>
      <p:sp>
        <p:nvSpPr>
          <p:cNvPr id="5" name="Footer Placeholder 4"/>
          <p:cNvSpPr>
            <a:spLocks noGrp="1"/>
          </p:cNvSpPr>
          <p:nvPr>
            <p:ph type="ftr" sz="quarter" idx="11"/>
          </p:nvPr>
        </p:nvSpPr>
        <p:spPr/>
        <p:txBody>
          <a:bodyPr/>
          <a:lstStyle/>
          <a:p>
            <a:pPr>
              <a:defRPr/>
            </a:pPr>
            <a:r>
              <a:rPr lang="en-US" dirty="0" smtClean="0">
                <a:solidFill>
                  <a:prstClr val="black">
                    <a:tint val="75000"/>
                  </a:prstClr>
                </a:solidFill>
                <a:latin typeface="+mj-lt"/>
              </a:rPr>
              <a:t>Learning Module for RO/</a:t>
            </a:r>
            <a:r>
              <a:rPr lang="en-US" dirty="0" err="1" smtClean="0">
                <a:solidFill>
                  <a:prstClr val="black">
                    <a:tint val="75000"/>
                  </a:prstClr>
                </a:solidFill>
                <a:latin typeface="+mj-lt"/>
              </a:rPr>
              <a:t>AROs</a:t>
            </a:r>
            <a:endParaRPr lang="en-US" dirty="0">
              <a:solidFill>
                <a:prstClr val="black">
                  <a:tint val="75000"/>
                </a:prstClr>
              </a:solidFill>
              <a:latin typeface="+mj-lt"/>
            </a:endParaRPr>
          </a:p>
        </p:txBody>
      </p:sp>
      <p:sp>
        <p:nvSpPr>
          <p:cNvPr id="6" name="Slide Number Placeholder 5"/>
          <p:cNvSpPr>
            <a:spLocks noGrp="1"/>
          </p:cNvSpPr>
          <p:nvPr>
            <p:ph type="sldNum" sz="quarter" idx="12"/>
          </p:nvPr>
        </p:nvSpPr>
        <p:spPr/>
        <p:txBody>
          <a:bodyPr/>
          <a:lstStyle/>
          <a:p>
            <a:fld id="{AF54A5B6-20EE-4BA8-870C-B8244574E485}" type="slidenum">
              <a:rPr lang="en-US"/>
              <a:pPr/>
              <a:t>95</a:t>
            </a:fld>
            <a:endParaRPr lang="en-US"/>
          </a:p>
        </p:txBody>
      </p:sp>
      <p:graphicFrame>
        <p:nvGraphicFramePr>
          <p:cNvPr id="7" name="Diagram 6"/>
          <p:cNvGraphicFramePr/>
          <p:nvPr/>
        </p:nvGraphicFramePr>
        <p:xfrm>
          <a:off x="0" y="1231602"/>
          <a:ext cx="9144000" cy="562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600" smtClean="0"/>
              <a:t>11/1. FAQ on MCC</a:t>
            </a: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0355" name="Date Placeholder 3"/>
          <p:cNvSpPr>
            <a:spLocks noGrp="1"/>
          </p:cNvSpPr>
          <p:nvPr>
            <p:ph type="dt" sz="quarter" idx="10"/>
          </p:nvPr>
        </p:nvSpPr>
        <p:spPr bwMode="auto">
          <a:noFill/>
          <a:ln>
            <a:miter lim="800000"/>
            <a:headEnd/>
            <a:tailEnd/>
          </a:ln>
        </p:spPr>
        <p:txBody>
          <a:bodyPr/>
          <a:lstStyle/>
          <a:p>
            <a:fld id="{8AA18863-FD83-493E-802C-F86447A52A00}" type="datetime1">
              <a:rPr lang="en-IN"/>
              <a:pPr/>
              <a:t>31-12-2016</a:t>
            </a:fld>
            <a:endParaRPr lang="en-US"/>
          </a:p>
        </p:txBody>
      </p:sp>
      <p:sp>
        <p:nvSpPr>
          <p:cNvPr id="100356"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100357" name="Slide Number Placeholder 5"/>
          <p:cNvSpPr>
            <a:spLocks noGrp="1"/>
          </p:cNvSpPr>
          <p:nvPr>
            <p:ph type="sldNum" sz="quarter" idx="12"/>
          </p:nvPr>
        </p:nvSpPr>
        <p:spPr bwMode="auto">
          <a:noFill/>
          <a:ln>
            <a:miter lim="800000"/>
            <a:headEnd/>
            <a:tailEnd/>
          </a:ln>
        </p:spPr>
        <p:txBody>
          <a:bodyPr/>
          <a:lstStyle/>
          <a:p>
            <a:fld id="{6322A910-7A0A-4629-99F9-DD7AD7A9311C}" type="slidenum">
              <a:rPr lang="en-US"/>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mtClean="0"/>
              <a:t>11/2. FAQ on MCC</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1379" name="Date Placeholder 3"/>
          <p:cNvSpPr>
            <a:spLocks noGrp="1"/>
          </p:cNvSpPr>
          <p:nvPr>
            <p:ph type="dt" sz="quarter" idx="10"/>
          </p:nvPr>
        </p:nvSpPr>
        <p:spPr bwMode="auto">
          <a:noFill/>
          <a:ln>
            <a:miter lim="800000"/>
            <a:headEnd/>
            <a:tailEnd/>
          </a:ln>
        </p:spPr>
        <p:txBody>
          <a:bodyPr/>
          <a:lstStyle/>
          <a:p>
            <a:fld id="{386773AA-C9FA-45A7-AA5F-7CE16FFB8DEE}" type="datetime1">
              <a:rPr lang="en-IN"/>
              <a:pPr/>
              <a:t>31-12-2016</a:t>
            </a:fld>
            <a:endParaRPr lang="en-US"/>
          </a:p>
        </p:txBody>
      </p:sp>
      <p:sp>
        <p:nvSpPr>
          <p:cNvPr id="10138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101381" name="Slide Number Placeholder 5"/>
          <p:cNvSpPr>
            <a:spLocks noGrp="1"/>
          </p:cNvSpPr>
          <p:nvPr>
            <p:ph type="sldNum" sz="quarter" idx="12"/>
          </p:nvPr>
        </p:nvSpPr>
        <p:spPr bwMode="auto">
          <a:noFill/>
          <a:ln>
            <a:miter lim="800000"/>
            <a:headEnd/>
            <a:tailEnd/>
          </a:ln>
        </p:spPr>
        <p:txBody>
          <a:bodyPr/>
          <a:lstStyle/>
          <a:p>
            <a:fld id="{D6D45C5B-333A-4845-BC18-66CA34D7F6AE}" type="slidenum">
              <a:rPr lang="en-US"/>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11/3. FAQ on MCC</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3" name="Date Placeholder 3"/>
          <p:cNvSpPr>
            <a:spLocks noGrp="1"/>
          </p:cNvSpPr>
          <p:nvPr>
            <p:ph type="dt" sz="quarter" idx="10"/>
          </p:nvPr>
        </p:nvSpPr>
        <p:spPr bwMode="auto">
          <a:noFill/>
          <a:ln>
            <a:miter lim="800000"/>
            <a:headEnd/>
            <a:tailEnd/>
          </a:ln>
        </p:spPr>
        <p:txBody>
          <a:bodyPr/>
          <a:lstStyle/>
          <a:p>
            <a:fld id="{4AAE316A-F2C0-48FC-818E-295466EC62E3}" type="datetime1">
              <a:rPr lang="en-IN"/>
              <a:pPr/>
              <a:t>31-12-2016</a:t>
            </a:fld>
            <a:endParaRPr lang="en-US"/>
          </a:p>
        </p:txBody>
      </p:sp>
      <p:sp>
        <p:nvSpPr>
          <p:cNvPr id="10240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102405" name="Slide Number Placeholder 5"/>
          <p:cNvSpPr>
            <a:spLocks noGrp="1"/>
          </p:cNvSpPr>
          <p:nvPr>
            <p:ph type="sldNum" sz="quarter" idx="12"/>
          </p:nvPr>
        </p:nvSpPr>
        <p:spPr bwMode="auto">
          <a:noFill/>
          <a:ln>
            <a:miter lim="800000"/>
            <a:headEnd/>
            <a:tailEnd/>
          </a:ln>
        </p:spPr>
        <p:txBody>
          <a:bodyPr/>
          <a:lstStyle/>
          <a:p>
            <a:fld id="{3C1A9E64-47B2-4D70-8CF5-A3976B01888D}" type="slidenum">
              <a:rPr lang="en-US"/>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mtClean="0"/>
              <a:t>11/4. FAQ on MCC</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427" name="Date Placeholder 3"/>
          <p:cNvSpPr>
            <a:spLocks noGrp="1"/>
          </p:cNvSpPr>
          <p:nvPr>
            <p:ph type="dt" sz="quarter" idx="10"/>
          </p:nvPr>
        </p:nvSpPr>
        <p:spPr bwMode="auto">
          <a:noFill/>
          <a:ln>
            <a:miter lim="800000"/>
            <a:headEnd/>
            <a:tailEnd/>
          </a:ln>
        </p:spPr>
        <p:txBody>
          <a:bodyPr/>
          <a:lstStyle/>
          <a:p>
            <a:fld id="{17227321-20B4-4A4E-8F19-A7E2AF3409FB}" type="datetime1">
              <a:rPr lang="en-IN"/>
              <a:pPr/>
              <a:t>31-12-2016</a:t>
            </a:fld>
            <a:endParaRPr lang="en-US"/>
          </a:p>
        </p:txBody>
      </p:sp>
      <p:sp>
        <p:nvSpPr>
          <p:cNvPr id="103428"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solidFill>
                  <a:srgbClr val="898989"/>
                </a:solidFill>
                <a:ea typeface="MS PGothic" pitchFamily="34" charset="-128"/>
              </a:rPr>
              <a:t>Learning Module for RO/AROs</a:t>
            </a:r>
          </a:p>
        </p:txBody>
      </p:sp>
      <p:sp>
        <p:nvSpPr>
          <p:cNvPr id="103429" name="Slide Number Placeholder 5"/>
          <p:cNvSpPr>
            <a:spLocks noGrp="1"/>
          </p:cNvSpPr>
          <p:nvPr>
            <p:ph type="sldNum" sz="quarter" idx="12"/>
          </p:nvPr>
        </p:nvSpPr>
        <p:spPr bwMode="auto">
          <a:noFill/>
          <a:ln>
            <a:miter lim="800000"/>
            <a:headEnd/>
            <a:tailEnd/>
          </a:ln>
        </p:spPr>
        <p:txBody>
          <a:bodyPr/>
          <a:lstStyle/>
          <a:p>
            <a:fld id="{F98853DD-F54B-44B0-BD26-414A45473A66}" type="slidenum">
              <a:rPr lang="en-US"/>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2385</TotalTime>
  <Words>8076</Words>
  <Application>Microsoft Macintosh PowerPoint</Application>
  <PresentationFormat>On-screen Show (4:3)</PresentationFormat>
  <Paragraphs>667</Paragraphs>
  <Slides>99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Calibri</vt:lpstr>
      <vt:lpstr>MS PGothic</vt:lpstr>
      <vt:lpstr>Arial</vt:lpstr>
      <vt:lpstr>Cambria</vt:lpstr>
      <vt:lpstr>Office Theme</vt:lpstr>
      <vt:lpstr>Model Code of Conduct (MCC)</vt:lpstr>
      <vt:lpstr>Slide 2</vt:lpstr>
      <vt:lpstr>1: Objective of MCC</vt:lpstr>
      <vt:lpstr>2: Rationale behind MCC</vt:lpstr>
      <vt:lpstr>3: Broad areas of Application</vt:lpstr>
      <vt:lpstr>Slide 6</vt:lpstr>
      <vt:lpstr>Model Code of Conduct (MCC)</vt:lpstr>
      <vt:lpstr>4/1: Model Code of Conduct for Officials</vt:lpstr>
      <vt:lpstr>4/2: Model Code of Conduct for Officials</vt:lpstr>
      <vt:lpstr>4/3: Model Code of Conduct for Officials</vt:lpstr>
      <vt:lpstr>Model Code of Conduct (MCC)</vt:lpstr>
      <vt:lpstr>5/1:  Model Code of Conduct for Ban on Transfer</vt:lpstr>
      <vt:lpstr>5/2:  Model Code of Conduct for Ban on Transfer</vt:lpstr>
      <vt:lpstr>5/3:  Model Code of Conduct for Ban on Transfer</vt:lpstr>
      <vt:lpstr>5/4:  Model Code of Conduct for Ban on Transfer</vt:lpstr>
      <vt:lpstr>5/5:  Model Code of Conduct for Ban on Transfer</vt:lpstr>
      <vt:lpstr>5/6:  Model Code of Conduct for Ban on Transfer</vt:lpstr>
      <vt:lpstr>Model Code of Conduct (MCC)</vt:lpstr>
      <vt:lpstr>6/1: Model Code of Conduct for Ministers/Chairmen/Member of Commission</vt:lpstr>
      <vt:lpstr>6/2: Model Code of Conduct for Ministers/Chairmen/Member of Commission</vt:lpstr>
      <vt:lpstr>6/3: Model Code of Conduct for Ministers/Chairmen/Member of Commission</vt:lpstr>
      <vt:lpstr>6/4: Model Code of Conduct for Ministers/Chairmen/Member of Commission</vt:lpstr>
      <vt:lpstr>6/5: Model Code of Conduct for Ministers/Chairmen/Member of Commission</vt:lpstr>
      <vt:lpstr>6/6: Model Code of Conduct for Ministers/Chairmen/Member of Commission</vt:lpstr>
      <vt:lpstr>6/7: Model Code of Conduct for Ministers/Chairmen/Member of Commission</vt:lpstr>
      <vt:lpstr>6/8: Model Code of Conduct for Ministers/Chairmen/Member of Commission</vt:lpstr>
      <vt:lpstr>6/9: Model Code of Conduct for Ministers/Chairmen/Member of Commission</vt:lpstr>
      <vt:lpstr>6/10: Model Code of Conduct for Ministers/Chairmen/Member of Commission</vt:lpstr>
      <vt:lpstr>6/11: Model Code of Conduct for Ministers/Chairmen/Member of Commission</vt:lpstr>
      <vt:lpstr>6/12: Model Code of Conduct for Ministers/Chairmen/Member of Commission</vt:lpstr>
      <vt:lpstr>6/13: Model Code of Conduct for Ministers/Chairmen/Member of Commission</vt:lpstr>
      <vt:lpstr>6/14: Model Code of Conduct for Ministers/Chairmen/Member of Commission</vt:lpstr>
      <vt:lpstr>6/15: Model Code of Conduct for Ministers/Chairmen/Member of Commission</vt:lpstr>
      <vt:lpstr>6/16: Model Code of Conduct for Ministers/Chairmen/Member of Commission</vt:lpstr>
      <vt:lpstr>Model Code of Conduct (MCC)</vt:lpstr>
      <vt:lpstr>7/1: MCC for Political Parties and Candidates</vt:lpstr>
      <vt:lpstr>7/2: MCC for Political Parties and Candidates</vt:lpstr>
      <vt:lpstr>7/3: MCC for Political Parties and Candidates</vt:lpstr>
      <vt:lpstr>7/4: MCC for Political Parties and Candidates</vt:lpstr>
      <vt:lpstr>7/5 : MCC for Political Parties and Candidates</vt:lpstr>
      <vt:lpstr>7/6 : MCC for Political Parties and Candidates</vt:lpstr>
      <vt:lpstr>7/7 : MCC for Political Parties and Candidates</vt:lpstr>
      <vt:lpstr>7/8 : MCC for Political Parties and Candidates</vt:lpstr>
      <vt:lpstr>7/9 : MCC for Political Parties and Candidates</vt:lpstr>
      <vt:lpstr>7/10 : MCC for Political Parties and Candidates</vt:lpstr>
      <vt:lpstr>Model Code of Conduct (MCC)</vt:lpstr>
      <vt:lpstr>Sub Learning Objective 10. Dos &amp; Don’ts</vt:lpstr>
      <vt:lpstr>8/1. Do’s</vt:lpstr>
      <vt:lpstr>8/2. Do’s</vt:lpstr>
      <vt:lpstr>8/3. Do’s</vt:lpstr>
      <vt:lpstr>8/4. Do’s</vt:lpstr>
      <vt:lpstr>8/5. Do’s</vt:lpstr>
      <vt:lpstr>8/6. Do’s</vt:lpstr>
      <vt:lpstr>8/7. Do’s</vt:lpstr>
      <vt:lpstr>8/8. Don’ts</vt:lpstr>
      <vt:lpstr>8/9. Don’ts</vt:lpstr>
      <vt:lpstr>8/10. Don’ts</vt:lpstr>
      <vt:lpstr>8/11. Don’ts</vt:lpstr>
      <vt:lpstr>8/12. Don’ts</vt:lpstr>
      <vt:lpstr>8/13. Don’ts</vt:lpstr>
      <vt:lpstr>8/14. Don’ts</vt:lpstr>
      <vt:lpstr>Model Code of Conduct (MCC)</vt:lpstr>
      <vt:lpstr>9/1: Model Code of Conduct for Use of Official Vehicles</vt:lpstr>
      <vt:lpstr>9/2: Model Code of Conduct for Use of Official Vehicles</vt:lpstr>
      <vt:lpstr>9/3: Model Code of Conduct for Use of Official Vehicles</vt:lpstr>
      <vt:lpstr>9/4: Model Code of Conduct for Use of Official Vehicles</vt:lpstr>
      <vt:lpstr>9/5: Model Code of Conduct for Use of Official Vehicles</vt:lpstr>
      <vt:lpstr>9/6: Model Code of Conduct for Use of Official Vehicles</vt:lpstr>
      <vt:lpstr>9/7: Model Code of Conduct for Use of Official Vehicles</vt:lpstr>
      <vt:lpstr>9/8: Model Code of Conduct for Use of Official Vehicles</vt:lpstr>
      <vt:lpstr>9/9: Model Code of Conduct for Use of Official Vehicles</vt:lpstr>
      <vt:lpstr>9/10: Model Code of Conduct for Use of Official Vehicles</vt:lpstr>
      <vt:lpstr>9/11: Model Code of Conduct for Use of Official Vehicles</vt:lpstr>
      <vt:lpstr>9/12: Model Code of Conduct for Use of Official Vehicles</vt:lpstr>
      <vt:lpstr>9/13: Model Code of Conduct for Use of Official Vehicles</vt:lpstr>
      <vt:lpstr>9/14: Model Code of Conduct for Use of Official Vehicles</vt:lpstr>
      <vt:lpstr>9/15: Model Code of Conduct for Use of Official Vehicles</vt:lpstr>
      <vt:lpstr>9/16: Model Code of Conduct for Use of Official Vehicles</vt:lpstr>
      <vt:lpstr>9/17: Model Code of Conduct for Use of Official Vehicles</vt:lpstr>
      <vt:lpstr>Model Code of Conduct (MCC)</vt:lpstr>
      <vt:lpstr>10/1: MCC for State/Central Government</vt:lpstr>
      <vt:lpstr>10/2: MCC for State/Central Government</vt:lpstr>
      <vt:lpstr>10/3: MCC for State/Central Government</vt:lpstr>
      <vt:lpstr>10/4: MCC for State/Central Government</vt:lpstr>
      <vt:lpstr>10/5: MCC for State/Central Government</vt:lpstr>
      <vt:lpstr>10/6: MCC for State/Central Government</vt:lpstr>
      <vt:lpstr>10/7: MCC for State/Central Government</vt:lpstr>
      <vt:lpstr>10/8: MCC for State/Central Government</vt:lpstr>
      <vt:lpstr>10/9: MCC for State/Central Government</vt:lpstr>
      <vt:lpstr>10/10: MCC for State/Central Government</vt:lpstr>
      <vt:lpstr>10/11: MCC for State/Central Government</vt:lpstr>
      <vt:lpstr>10/12: MCC for State/Central Government</vt:lpstr>
      <vt:lpstr>10/13: MCC for State/Central Government</vt:lpstr>
      <vt:lpstr>10/14: MCC for State/Central Government</vt:lpstr>
      <vt:lpstr>Model Code of Conduct (MCC)</vt:lpstr>
      <vt:lpstr>11/1. FAQ on MCC</vt:lpstr>
      <vt:lpstr>11/2. FAQ on MCC</vt:lpstr>
      <vt:lpstr>11/3. FAQ on MCC</vt:lpstr>
      <vt:lpstr>11/4. FAQ on MCC</vt:lpstr>
    </vt:vector>
  </TitlesOfParts>
  <Company>Ramana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Point-3: Model Code of Conduct</dc:title>
  <dc:creator>Amrita Varadarajan</dc:creator>
  <cp:lastModifiedBy>Bandana</cp:lastModifiedBy>
  <cp:revision>179</cp:revision>
  <cp:lastPrinted>2013-05-04T09:03:22Z</cp:lastPrinted>
  <dcterms:created xsi:type="dcterms:W3CDTF">2012-05-28T03:45:04Z</dcterms:created>
  <dcterms:modified xsi:type="dcterms:W3CDTF">2016-12-31T10:47:01Z</dcterms:modified>
</cp:coreProperties>
</file>